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558"/>
  </p:normalViewPr>
  <p:slideViewPr>
    <p:cSldViewPr snapToGrid="0" snapToObjects="1">
      <p:cViewPr>
        <p:scale>
          <a:sx n="100" d="100"/>
          <a:sy n="100" d="100"/>
        </p:scale>
        <p:origin x="3008" y="-13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FE4EA57B-C0E7-4B46-9679-4725AF5CF0E2}" type="datetimeFigureOut">
              <a:rPr lang="fr-FR" smtClean="0"/>
              <a:t>04/10/2021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537702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4EA57B-C0E7-4B46-9679-4725AF5CF0E2}" type="datetimeFigureOut">
              <a:rPr lang="fr-FR" smtClean="0"/>
              <a:t>04/10/2021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700702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4EA57B-C0E7-4B46-9679-4725AF5CF0E2}" type="datetimeFigureOut">
              <a:rPr lang="fr-FR" smtClean="0"/>
              <a:t>04/10/2021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697659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4EA57B-C0E7-4B46-9679-4725AF5CF0E2}" type="datetimeFigureOut">
              <a:rPr lang="fr-FR" smtClean="0"/>
              <a:t>04/10/2021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548697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E4EA57B-C0E7-4B46-9679-4725AF5CF0E2}" type="datetimeFigureOut">
              <a:rPr lang="fr-FR" smtClean="0"/>
              <a:t>04/10/2021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659245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E4EA57B-C0E7-4B46-9679-4725AF5CF0E2}" type="datetimeFigureOut">
              <a:rPr lang="fr-FR" smtClean="0"/>
              <a:t>04/10/2021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063571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E4EA57B-C0E7-4B46-9679-4725AF5CF0E2}" type="datetimeFigureOut">
              <a:rPr lang="fr-FR" smtClean="0"/>
              <a:t>04/10/2021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943840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FE4EA57B-C0E7-4B46-9679-4725AF5CF0E2}" type="datetimeFigureOut">
              <a:rPr lang="fr-FR" smtClean="0"/>
              <a:t>04/10/2021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453502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4EA57B-C0E7-4B46-9679-4725AF5CF0E2}" type="datetimeFigureOut">
              <a:rPr lang="fr-FR" smtClean="0"/>
              <a:t>04/10/2021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601793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E4EA57B-C0E7-4B46-9679-4725AF5CF0E2}" type="datetimeFigureOut">
              <a:rPr lang="fr-FR" smtClean="0"/>
              <a:t>04/10/2021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849096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E4EA57B-C0E7-4B46-9679-4725AF5CF0E2}" type="datetimeFigureOut">
              <a:rPr lang="fr-FR" smtClean="0"/>
              <a:t>04/10/2021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523540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FE4EA57B-C0E7-4B46-9679-4725AF5CF0E2}" type="datetimeFigureOut">
              <a:rPr lang="fr-FR" smtClean="0"/>
              <a:t>04/10/2021</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2D2F9A1-731A-694E-B723-457ED16AD5F2}" type="slidenum">
              <a:rPr lang="fr-FR" smtClean="0"/>
              <a:t>‹N°›</a:t>
            </a:fld>
            <a:endParaRPr lang="fr-FR"/>
          </a:p>
        </p:txBody>
      </p:sp>
    </p:spTree>
    <p:extLst>
      <p:ext uri="{BB962C8B-B14F-4D97-AF65-F5344CB8AC3E}">
        <p14:creationId xmlns:p14="http://schemas.microsoft.com/office/powerpoint/2010/main" val="7347277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recto 20">
            <a:extLst>
              <a:ext uri="{FF2B5EF4-FFF2-40B4-BE49-F238E27FC236}">
                <a16:creationId xmlns:a16="http://schemas.microsoft.com/office/drawing/2014/main" id="{9F73A949-EA94-FA47-B2DE-DB11F72CA81D}"/>
              </a:ext>
            </a:extLst>
          </p:cNvPr>
          <p:cNvCxnSpPr/>
          <p:nvPr/>
        </p:nvCxnSpPr>
        <p:spPr>
          <a:xfrm flipH="1">
            <a:off x="3027708" y="68075"/>
            <a:ext cx="0" cy="10610850"/>
          </a:xfrm>
          <a:prstGeom prst="line">
            <a:avLst/>
          </a:prstGeom>
          <a:ln w="1270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B6D1AFB-505D-ED42-983F-EA3A6D5DCA23}"/>
              </a:ext>
            </a:extLst>
          </p:cNvPr>
          <p:cNvSpPr>
            <a:spLocks noChangeArrowheads="1"/>
          </p:cNvSpPr>
          <p:nvPr/>
        </p:nvSpPr>
        <p:spPr bwMode="auto">
          <a:xfrm>
            <a:off x="928716" y="320805"/>
            <a:ext cx="1892300" cy="2051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p>
            <a:pPr>
              <a:lnSpc>
                <a:spcPct val="107000"/>
              </a:lnSpc>
              <a:spcAft>
                <a:spcPts val="800"/>
              </a:spcAft>
            </a:pPr>
            <a:r>
              <a:rPr lang="fr-FR" sz="3200" b="1">
                <a:solidFill>
                  <a:srgbClr val="7F7F7F"/>
                </a:solidFill>
                <a:effectLst/>
                <a:latin typeface="Arial" panose="020B0604020202020204" pitchFamily="34" charset="0"/>
                <a:ea typeface="Calibri" panose="020F0502020204030204" pitchFamily="34" charset="0"/>
                <a:cs typeface="Times New Roman" panose="02020603050405020304" pitchFamily="18" charset="0"/>
              </a:rPr>
              <a:t>Alain</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32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MARTIN</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000">
                <a:solidFill>
                  <a:srgbClr val="7F7F7F"/>
                </a:solidFill>
                <a:effectLst/>
                <a:latin typeface="Arial" panose="020B0604020202020204" pitchFamily="34" charset="0"/>
                <a:ea typeface="Calibri" panose="020F0502020204030204" pitchFamily="34" charset="0"/>
                <a:cs typeface="Times New Roman" panose="02020603050405020304" pitchFamily="18" charset="0"/>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Titre du poste recherché</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a:solidFill>
                  <a:srgbClr val="7F7F7F"/>
                </a:solidFill>
                <a:effectLst/>
                <a:latin typeface="Arial" panose="020B0604020202020204" pitchFamily="34" charset="0"/>
                <a:ea typeface="Calibri" panose="020F0502020204030204" pitchFamily="34" charset="0"/>
                <a:cs typeface="Times New Roman" panose="02020603050405020304" pitchFamily="18" charset="0"/>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a:solidFill>
                  <a:srgbClr val="7F7F7F"/>
                </a:solidFill>
                <a:effectLst/>
                <a:latin typeface="Arial" panose="020B0604020202020204" pitchFamily="34" charset="0"/>
                <a:ea typeface="Calibri" panose="020F0502020204030204" pitchFamily="34" charset="0"/>
                <a:cs typeface="Times New Roman" panose="02020603050405020304" pitchFamily="18" charset="0"/>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a:solidFill>
                  <a:srgbClr val="7F7F7F"/>
                </a:solidFill>
                <a:effectLst/>
                <a:latin typeface="Arial" panose="020B0604020202020204" pitchFamily="34" charset="0"/>
                <a:ea typeface="Calibri" panose="020F0502020204030204" pitchFamily="34" charset="0"/>
                <a:cs typeface="Times New Roman" panose="02020603050405020304" pitchFamily="18" charset="0"/>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a:solidFill>
                  <a:srgbClr val="7F7F7F"/>
                </a:solidFill>
                <a:effectLst/>
                <a:latin typeface="Arial" panose="020B0604020202020204" pitchFamily="34" charset="0"/>
                <a:ea typeface="Calibri" panose="020F0502020204030204" pitchFamily="34" charset="0"/>
                <a:cs typeface="Times New Roman" panose="02020603050405020304" pitchFamily="18" charset="0"/>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a:solidFill>
                  <a:srgbClr val="7F7F7F"/>
                </a:solidFill>
                <a:effectLst/>
                <a:latin typeface="Arial" panose="020B0604020202020204" pitchFamily="34" charset="0"/>
                <a:ea typeface="Calibri" panose="020F0502020204030204" pitchFamily="34" charset="0"/>
                <a:cs typeface="Times New Roman" panose="02020603050405020304" pitchFamily="18" charset="0"/>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a:solidFill>
                  <a:srgbClr val="7F7F7F"/>
                </a:solidFill>
                <a:effectLst/>
                <a:latin typeface="Arial" panose="020B0604020202020204" pitchFamily="34" charset="0"/>
                <a:ea typeface="Calibri" panose="020F0502020204030204" pitchFamily="34" charset="0"/>
                <a:cs typeface="Times New Roman" panose="02020603050405020304" pitchFamily="18" charset="0"/>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a:solidFill>
                  <a:srgbClr val="7F7F7F"/>
                </a:solidFill>
                <a:effectLst/>
                <a:latin typeface="Arial" panose="020B0604020202020204" pitchFamily="34" charset="0"/>
                <a:ea typeface="Calibri" panose="020F0502020204030204" pitchFamily="34" charset="0"/>
                <a:cs typeface="Times New Roman" panose="02020603050405020304" pitchFamily="18" charset="0"/>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a:solidFill>
                  <a:srgbClr val="7F7F7F"/>
                </a:solidFill>
                <a:effectLst/>
                <a:latin typeface="Arial" panose="020B0604020202020204" pitchFamily="34" charset="0"/>
                <a:ea typeface="Calibri" panose="020F0502020204030204" pitchFamily="34" charset="0"/>
                <a:cs typeface="Times New Roman" panose="02020603050405020304" pitchFamily="18" charset="0"/>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a:solidFill>
                  <a:srgbClr val="7F7F7F"/>
                </a:solidFill>
                <a:effectLst/>
                <a:latin typeface="Arial" panose="020B0604020202020204" pitchFamily="34" charset="0"/>
                <a:ea typeface="Calibri" panose="020F0502020204030204" pitchFamily="34" charset="0"/>
                <a:cs typeface="Times New Roman" panose="02020603050405020304" pitchFamily="18" charset="0"/>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a:solidFill>
                  <a:srgbClr val="7F7F7F"/>
                </a:solidFill>
                <a:effectLst/>
                <a:latin typeface="Arial" panose="020B0604020202020204" pitchFamily="34" charset="0"/>
                <a:ea typeface="Calibri" panose="020F0502020204030204" pitchFamily="34" charset="0"/>
                <a:cs typeface="Times New Roman" panose="02020603050405020304" pitchFamily="18" charset="0"/>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a:solidFill>
                  <a:srgbClr val="7F7F7F"/>
                </a:solidFill>
                <a:effectLst/>
                <a:latin typeface="Arial" panose="020B0604020202020204" pitchFamily="34" charset="0"/>
                <a:ea typeface="Calibri" panose="020F0502020204030204" pitchFamily="34" charset="0"/>
                <a:cs typeface="Times New Roman" panose="02020603050405020304" pitchFamily="18" charset="0"/>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a:solidFill>
                  <a:srgbClr val="7F7F7F"/>
                </a:solidFill>
                <a:effectLst/>
                <a:latin typeface="Arial" panose="020B0604020202020204" pitchFamily="34" charset="0"/>
                <a:ea typeface="Calibri" panose="020F0502020204030204" pitchFamily="34" charset="0"/>
                <a:cs typeface="Times New Roman" panose="02020603050405020304" pitchFamily="18" charset="0"/>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a:solidFill>
                  <a:srgbClr val="7F7F7F"/>
                </a:solidFill>
                <a:effectLst/>
                <a:latin typeface="Arial" panose="020B0604020202020204" pitchFamily="34" charset="0"/>
                <a:ea typeface="Calibri" panose="020F0502020204030204" pitchFamily="34" charset="0"/>
                <a:cs typeface="Times New Roman" panose="02020603050405020304" pitchFamily="18" charset="0"/>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a:solidFill>
                  <a:srgbClr val="7F7F7F"/>
                </a:solidFill>
                <a:effectLst/>
                <a:latin typeface="Arial" panose="020B0604020202020204" pitchFamily="34" charset="0"/>
                <a:ea typeface="Calibri" panose="020F0502020204030204" pitchFamily="34" charset="0"/>
                <a:cs typeface="Times New Roman" panose="02020603050405020304" pitchFamily="18" charset="0"/>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a:solidFill>
                  <a:srgbClr val="7F7F7F"/>
                </a:solidFill>
                <a:effectLst/>
                <a:latin typeface="Arial" panose="020B0604020202020204" pitchFamily="34" charset="0"/>
                <a:ea typeface="Calibri" panose="020F0502020204030204" pitchFamily="34" charset="0"/>
                <a:cs typeface="Times New Roman" panose="02020603050405020304" pitchFamily="18" charset="0"/>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a:solidFill>
                  <a:srgbClr val="7F7F7F"/>
                </a:solidFill>
                <a:effectLst/>
                <a:latin typeface="Arial" panose="020B0604020202020204" pitchFamily="34" charset="0"/>
                <a:ea typeface="Calibri" panose="020F0502020204030204" pitchFamily="34" charset="0"/>
                <a:cs typeface="Times New Roman" panose="02020603050405020304" pitchFamily="18" charset="0"/>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a:solidFill>
                  <a:srgbClr val="7F7F7F"/>
                </a:solidFill>
                <a:effectLst/>
                <a:latin typeface="Arial" panose="020B0604020202020204" pitchFamily="34" charset="0"/>
                <a:ea typeface="Calibri" panose="020F0502020204030204" pitchFamily="34" charset="0"/>
                <a:cs typeface="Times New Roman" panose="02020603050405020304" pitchFamily="18" charset="0"/>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a:solidFill>
                  <a:srgbClr val="7F7F7F"/>
                </a:solidFill>
                <a:effectLst/>
                <a:latin typeface="Arial" panose="020B0604020202020204" pitchFamily="34" charset="0"/>
                <a:ea typeface="Calibri" panose="020F0502020204030204" pitchFamily="34" charset="0"/>
                <a:cs typeface="Times New Roman" panose="02020603050405020304" pitchFamily="18" charset="0"/>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a:solidFill>
                  <a:srgbClr val="7F7F7F"/>
                </a:solidFill>
                <a:effectLst/>
                <a:latin typeface="Arial" panose="020B0604020202020204" pitchFamily="34" charset="0"/>
                <a:ea typeface="Calibri" panose="020F0502020204030204" pitchFamily="34" charset="0"/>
                <a:cs typeface="Times New Roman" panose="02020603050405020304" pitchFamily="18" charset="0"/>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a:solidFill>
                  <a:srgbClr val="7F7F7F"/>
                </a:solidFill>
                <a:effectLst/>
                <a:latin typeface="Arial" panose="020B0604020202020204" pitchFamily="34" charset="0"/>
                <a:ea typeface="Calibri" panose="020F0502020204030204" pitchFamily="34" charset="0"/>
                <a:cs typeface="Times New Roman" panose="02020603050405020304" pitchFamily="18" charset="0"/>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a:solidFill>
                  <a:srgbClr val="7F7F7F"/>
                </a:solidFill>
                <a:effectLst/>
                <a:latin typeface="Arial" panose="020B0604020202020204" pitchFamily="34" charset="0"/>
                <a:ea typeface="Calibri" panose="020F0502020204030204" pitchFamily="34" charset="0"/>
                <a:cs typeface="Times New Roman" panose="02020603050405020304" pitchFamily="18" charset="0"/>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a:solidFill>
                  <a:srgbClr val="7F7F7F"/>
                </a:solidFill>
                <a:effectLst/>
                <a:latin typeface="Arial" panose="020B0604020202020204" pitchFamily="34" charset="0"/>
                <a:ea typeface="Calibri" panose="020F0502020204030204" pitchFamily="34" charset="0"/>
                <a:cs typeface="Times New Roman" panose="02020603050405020304" pitchFamily="18" charset="0"/>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88">
            <a:extLst>
              <a:ext uri="{FF2B5EF4-FFF2-40B4-BE49-F238E27FC236}">
                <a16:creationId xmlns:a16="http://schemas.microsoft.com/office/drawing/2014/main" id="{71950CE9-675E-624C-8104-1FFE65ADB0CF}"/>
              </a:ext>
            </a:extLst>
          </p:cNvPr>
          <p:cNvSpPr txBox="1"/>
          <p:nvPr/>
        </p:nvSpPr>
        <p:spPr>
          <a:xfrm>
            <a:off x="533111" y="3829815"/>
            <a:ext cx="1666240" cy="356870"/>
          </a:xfrm>
          <a:prstGeom prst="rect">
            <a:avLst/>
          </a:prstGeom>
          <a:noFill/>
        </p:spPr>
        <p:txBody>
          <a:bodyPr wrap="square" rtlCol="0">
            <a:spAutoFit/>
          </a:bodyPr>
          <a:lstStyle/>
          <a:p>
            <a:pPr>
              <a:lnSpc>
                <a:spcPct val="107000"/>
              </a:lnSpc>
              <a:spcAft>
                <a:spcPts val="800"/>
              </a:spcAft>
            </a:pPr>
            <a:r>
              <a:rPr lang="en-GB" sz="900" kern="1200">
                <a:solidFill>
                  <a:srgbClr val="000000"/>
                </a:solidFill>
                <a:effectLst/>
                <a:latin typeface="Lato" panose="020F0502020204030203" pitchFamily="34" charset="0"/>
                <a:ea typeface="Roboto" panose="02000000000000000000" pitchFamily="2" charset="0"/>
                <a:cs typeface="Lato" panose="020F0502020204030203" pitchFamily="34" charset="0"/>
              </a:rPr>
              <a:t>mail@mail.com</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89">
            <a:extLst>
              <a:ext uri="{FF2B5EF4-FFF2-40B4-BE49-F238E27FC236}">
                <a16:creationId xmlns:a16="http://schemas.microsoft.com/office/drawing/2014/main" id="{2D8038F0-A114-A242-99FC-812934E39F0C}"/>
              </a:ext>
            </a:extLst>
          </p:cNvPr>
          <p:cNvSpPr txBox="1"/>
          <p:nvPr/>
        </p:nvSpPr>
        <p:spPr>
          <a:xfrm>
            <a:off x="590261" y="3120520"/>
            <a:ext cx="1094105" cy="356870"/>
          </a:xfrm>
          <a:prstGeom prst="rect">
            <a:avLst/>
          </a:prstGeom>
          <a:noFill/>
        </p:spPr>
        <p:txBody>
          <a:bodyPr wrap="square" rtlCol="0">
            <a:spAutoFit/>
          </a:bodyPr>
          <a:lstStyle/>
          <a:p>
            <a:pPr>
              <a:lnSpc>
                <a:spcPct val="107000"/>
              </a:lnSpc>
              <a:spcAft>
                <a:spcPts val="800"/>
              </a:spcAft>
            </a:pPr>
            <a:r>
              <a:rPr lang="en-GB" sz="900" kern="1200">
                <a:solidFill>
                  <a:srgbClr val="000000"/>
                </a:solidFill>
                <a:effectLst/>
                <a:latin typeface="Lato" panose="020F0502020204030203" pitchFamily="34" charset="0"/>
                <a:ea typeface="Roboto" panose="02000000000000000000" pitchFamily="2" charset="0"/>
                <a:cs typeface="Lato" panose="020F0502020204030203" pitchFamily="34" charset="0"/>
              </a:rPr>
              <a:t>01 02 03 04 05</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90">
            <a:extLst>
              <a:ext uri="{FF2B5EF4-FFF2-40B4-BE49-F238E27FC236}">
                <a16:creationId xmlns:a16="http://schemas.microsoft.com/office/drawing/2014/main" id="{F27B3C6D-A44F-FB4D-847C-8790F3C799EB}"/>
              </a:ext>
            </a:extLst>
          </p:cNvPr>
          <p:cNvSpPr txBox="1"/>
          <p:nvPr/>
        </p:nvSpPr>
        <p:spPr>
          <a:xfrm>
            <a:off x="523586" y="4182875"/>
            <a:ext cx="1343025" cy="356870"/>
          </a:xfrm>
          <a:prstGeom prst="rect">
            <a:avLst/>
          </a:prstGeom>
          <a:noFill/>
        </p:spPr>
        <p:txBody>
          <a:bodyPr wrap="square" rtlCol="0">
            <a:spAutoFit/>
          </a:bodyPr>
          <a:lstStyle/>
          <a:p>
            <a:pPr>
              <a:lnSpc>
                <a:spcPct val="107000"/>
              </a:lnSpc>
              <a:spcAft>
                <a:spcPts val="800"/>
              </a:spcAft>
            </a:pPr>
            <a:r>
              <a:rPr lang="en-GB" sz="900" kern="1200">
                <a:solidFill>
                  <a:srgbClr val="000000"/>
                </a:solidFill>
                <a:effectLst/>
                <a:latin typeface="Lato" panose="020F0502020204030203" pitchFamily="34" charset="0"/>
                <a:ea typeface="Roboto" panose="02000000000000000000" pitchFamily="2" charset="0"/>
                <a:cs typeface="Lato" panose="020F0502020204030203" pitchFamily="34" charset="0"/>
              </a:rPr>
              <a:t>Facebook.com/moi</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91">
            <a:extLst>
              <a:ext uri="{FF2B5EF4-FFF2-40B4-BE49-F238E27FC236}">
                <a16:creationId xmlns:a16="http://schemas.microsoft.com/office/drawing/2014/main" id="{A2ED6D2F-3825-E940-96E3-88A66A13B28A}"/>
              </a:ext>
            </a:extLst>
          </p:cNvPr>
          <p:cNvSpPr txBox="1"/>
          <p:nvPr/>
        </p:nvSpPr>
        <p:spPr>
          <a:xfrm>
            <a:off x="523586" y="3464055"/>
            <a:ext cx="2199640" cy="356870"/>
          </a:xfrm>
          <a:prstGeom prst="rect">
            <a:avLst/>
          </a:prstGeom>
          <a:noFill/>
        </p:spPr>
        <p:txBody>
          <a:bodyPr wrap="square" rtlCol="0">
            <a:spAutoFit/>
          </a:bodyPr>
          <a:lstStyle/>
          <a:p>
            <a:pPr>
              <a:lnSpc>
                <a:spcPct val="107000"/>
              </a:lnSpc>
              <a:spcAft>
                <a:spcPts val="800"/>
              </a:spcAft>
            </a:pPr>
            <a:r>
              <a:rPr lang="en-GB" sz="900" kern="1200">
                <a:solidFill>
                  <a:srgbClr val="000000"/>
                </a:solidFill>
                <a:effectLst/>
                <a:latin typeface="Lato" panose="020F0502020204030203" pitchFamily="34" charset="0"/>
                <a:ea typeface="Roboto" panose="02000000000000000000" pitchFamily="2" charset="0"/>
                <a:cs typeface="Lato" panose="020F0502020204030203" pitchFamily="34" charset="0"/>
              </a:rPr>
              <a:t>12 rue de la Réussite 75012 Paris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Picture 92">
            <a:extLst>
              <a:ext uri="{FF2B5EF4-FFF2-40B4-BE49-F238E27FC236}">
                <a16:creationId xmlns:a16="http://schemas.microsoft.com/office/drawing/2014/main" id="{485978DB-9BF5-0348-9A8A-DC68BFA6FFAC}"/>
              </a:ext>
            </a:extLst>
          </p:cNvPr>
          <p:cNvPicPr>
            <a:picLocks noChangeAspect="1"/>
          </p:cNvPicPr>
          <p:nvPr/>
        </p:nvPicPr>
        <p:blipFill>
          <a:blip r:embed="rId2"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321021" y="3855850"/>
            <a:ext cx="201930" cy="201930"/>
          </a:xfrm>
          <a:prstGeom prst="rect">
            <a:avLst/>
          </a:prstGeom>
        </p:spPr>
      </p:pic>
      <p:pic>
        <p:nvPicPr>
          <p:cNvPr id="11" name="Picture 93">
            <a:extLst>
              <a:ext uri="{FF2B5EF4-FFF2-40B4-BE49-F238E27FC236}">
                <a16:creationId xmlns:a16="http://schemas.microsoft.com/office/drawing/2014/main" id="{FEA6B4C4-F3F6-A64B-9BD8-C46D94370F47}"/>
              </a:ext>
            </a:extLst>
          </p:cNvPr>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288001" y="3474215"/>
            <a:ext cx="247015" cy="247015"/>
          </a:xfrm>
          <a:prstGeom prst="rect">
            <a:avLst/>
          </a:prstGeom>
        </p:spPr>
      </p:pic>
      <p:pic>
        <p:nvPicPr>
          <p:cNvPr id="12" name="Picture 94">
            <a:extLst>
              <a:ext uri="{FF2B5EF4-FFF2-40B4-BE49-F238E27FC236}">
                <a16:creationId xmlns:a16="http://schemas.microsoft.com/office/drawing/2014/main" id="{22DF7BA2-2B15-3448-BC1F-4263A696A79C}"/>
              </a:ext>
            </a:extLst>
          </p:cNvPr>
          <p:cNvPicPr>
            <a:picLocks noChangeAspect="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326101" y="4205100"/>
            <a:ext cx="191770" cy="191770"/>
          </a:xfrm>
          <a:prstGeom prst="rect">
            <a:avLst/>
          </a:prstGeom>
        </p:spPr>
      </p:pic>
      <p:pic>
        <p:nvPicPr>
          <p:cNvPr id="13" name="Picture 95">
            <a:extLst>
              <a:ext uri="{FF2B5EF4-FFF2-40B4-BE49-F238E27FC236}">
                <a16:creationId xmlns:a16="http://schemas.microsoft.com/office/drawing/2014/main" id="{EE2EDBEA-FE78-3A47-9B10-0D049F88BA02}"/>
              </a:ext>
            </a:extLst>
          </p:cNvPr>
          <p:cNvPicPr>
            <a:picLocks noChangeAspect="1"/>
          </p:cNvPicPr>
          <p:nvPr/>
        </p:nvPicPr>
        <p:blipFill>
          <a:blip r:embed="rId5"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321021" y="3135760"/>
            <a:ext cx="180340" cy="180340"/>
          </a:xfrm>
          <a:prstGeom prst="rect">
            <a:avLst/>
          </a:prstGeom>
        </p:spPr>
      </p:pic>
      <p:sp>
        <p:nvSpPr>
          <p:cNvPr id="14" name="Rectangle 13">
            <a:extLst>
              <a:ext uri="{FF2B5EF4-FFF2-40B4-BE49-F238E27FC236}">
                <a16:creationId xmlns:a16="http://schemas.microsoft.com/office/drawing/2014/main" id="{B8E0DEEE-C913-4E40-B1A1-C89BB8000064}"/>
              </a:ext>
            </a:extLst>
          </p:cNvPr>
          <p:cNvSpPr/>
          <p:nvPr/>
        </p:nvSpPr>
        <p:spPr>
          <a:xfrm>
            <a:off x="217516" y="241430"/>
            <a:ext cx="571500" cy="58483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5" name="Rectangle 14">
            <a:extLst>
              <a:ext uri="{FF2B5EF4-FFF2-40B4-BE49-F238E27FC236}">
                <a16:creationId xmlns:a16="http://schemas.microsoft.com/office/drawing/2014/main" id="{DF7C840F-AC0B-F448-BA3A-C4E13B1EDC4B}"/>
              </a:ext>
            </a:extLst>
          </p:cNvPr>
          <p:cNvSpPr/>
          <p:nvPr/>
        </p:nvSpPr>
        <p:spPr>
          <a:xfrm>
            <a:off x="325466" y="2762380"/>
            <a:ext cx="2330450" cy="153035"/>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6" name="Rectangle 15">
            <a:extLst>
              <a:ext uri="{FF2B5EF4-FFF2-40B4-BE49-F238E27FC236}">
                <a16:creationId xmlns:a16="http://schemas.microsoft.com/office/drawing/2014/main" id="{6A308937-3B74-2345-846A-A8F42A19C378}"/>
              </a:ext>
            </a:extLst>
          </p:cNvPr>
          <p:cNvSpPr/>
          <p:nvPr/>
        </p:nvSpPr>
        <p:spPr>
          <a:xfrm>
            <a:off x="325466" y="4610230"/>
            <a:ext cx="2330450" cy="153035"/>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7" name="Text Box 7">
            <a:extLst>
              <a:ext uri="{FF2B5EF4-FFF2-40B4-BE49-F238E27FC236}">
                <a16:creationId xmlns:a16="http://schemas.microsoft.com/office/drawing/2014/main" id="{8A4EBFFA-85BB-6344-A593-81AEFD1043C6}"/>
              </a:ext>
            </a:extLst>
          </p:cNvPr>
          <p:cNvSpPr txBox="1">
            <a:spLocks/>
          </p:cNvSpPr>
          <p:nvPr/>
        </p:nvSpPr>
        <p:spPr bwMode="auto">
          <a:xfrm>
            <a:off x="267681" y="5983735"/>
            <a:ext cx="1423670" cy="1034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100">
                <a:effectLst/>
                <a:latin typeface="Calibri" panose="020F0502020204030204" pitchFamily="34" charset="0"/>
                <a:ea typeface="Calibri" panose="020F0502020204030204" pitchFamily="34" charset="0"/>
                <a:cs typeface="Times New Roman" panose="02020603050405020304" pitchFamily="18" charset="0"/>
              </a:rPr>
              <a:t>CREATIF</a:t>
            </a:r>
            <a:br>
              <a:rPr lang="fr-FR" sz="1100">
                <a:effectLst/>
                <a:latin typeface="Calibri" panose="020F0502020204030204" pitchFamily="34" charset="0"/>
                <a:ea typeface="Calibri" panose="020F0502020204030204" pitchFamily="34" charset="0"/>
                <a:cs typeface="Times New Roman" panose="02020603050405020304" pitchFamily="18" charset="0"/>
              </a:rPr>
            </a:br>
            <a:r>
              <a:rPr lang="fr-FR" sz="1100">
                <a:effectLst/>
                <a:latin typeface="Calibri" panose="020F0502020204030204" pitchFamily="34" charset="0"/>
                <a:ea typeface="Calibri" panose="020F0502020204030204" pitchFamily="34" charset="0"/>
                <a:cs typeface="Times New Roman" panose="02020603050405020304" pitchFamily="18" charset="0"/>
              </a:rPr>
              <a:t>SERIEUX</a:t>
            </a:r>
            <a:br>
              <a:rPr lang="fr-FR" sz="1100">
                <a:effectLst/>
                <a:latin typeface="Calibri" panose="020F0502020204030204" pitchFamily="34" charset="0"/>
                <a:ea typeface="Calibri" panose="020F0502020204030204" pitchFamily="34" charset="0"/>
                <a:cs typeface="Times New Roman" panose="02020603050405020304" pitchFamily="18" charset="0"/>
              </a:rPr>
            </a:br>
            <a:r>
              <a:rPr lang="fr-FR" sz="1100">
                <a:effectLst/>
                <a:latin typeface="Calibri" panose="020F0502020204030204" pitchFamily="34" charset="0"/>
                <a:ea typeface="Calibri" panose="020F0502020204030204" pitchFamily="34" charset="0"/>
                <a:cs typeface="Times New Roman" panose="02020603050405020304" pitchFamily="18" charset="0"/>
              </a:rPr>
              <a:t>ORGANISE</a:t>
            </a:r>
            <a:br>
              <a:rPr lang="fr-FR" sz="1100">
                <a:effectLst/>
                <a:latin typeface="Calibri" panose="020F0502020204030204" pitchFamily="34" charset="0"/>
                <a:ea typeface="Calibri" panose="020F0502020204030204" pitchFamily="34" charset="0"/>
                <a:cs typeface="Times New Roman" panose="02020603050405020304" pitchFamily="18" charset="0"/>
              </a:rPr>
            </a:br>
            <a:r>
              <a:rPr lang="fr-FR" sz="1100">
                <a:effectLst/>
                <a:latin typeface="Calibri" panose="020F0502020204030204" pitchFamily="34" charset="0"/>
                <a:ea typeface="Calibri" panose="020F0502020204030204" pitchFamily="34" charset="0"/>
                <a:cs typeface="Times New Roman" panose="02020603050405020304" pitchFamily="18" charset="0"/>
              </a:rPr>
              <a:t>COMMUNICANT</a:t>
            </a:r>
            <a:br>
              <a:rPr lang="fr-FR" sz="1100">
                <a:effectLst/>
                <a:latin typeface="Calibri" panose="020F0502020204030204" pitchFamily="34" charset="0"/>
                <a:ea typeface="Calibri" panose="020F0502020204030204" pitchFamily="34" charset="0"/>
                <a:cs typeface="Times New Roman" panose="02020603050405020304" pitchFamily="18" charset="0"/>
              </a:rPr>
            </a:br>
            <a:r>
              <a:rPr lang="fr-FR" sz="1100">
                <a:effectLst/>
                <a:latin typeface="Calibri" panose="020F0502020204030204" pitchFamily="34" charset="0"/>
                <a:ea typeface="Calibri" panose="020F0502020204030204" pitchFamily="34" charset="0"/>
                <a:cs typeface="Times New Roman" panose="02020603050405020304" pitchFamily="18" charset="0"/>
              </a:rPr>
              <a:t>LEADER</a:t>
            </a:r>
          </a:p>
        </p:txBody>
      </p:sp>
      <p:grpSp>
        <p:nvGrpSpPr>
          <p:cNvPr id="18" name="Group 10">
            <a:extLst>
              <a:ext uri="{FF2B5EF4-FFF2-40B4-BE49-F238E27FC236}">
                <a16:creationId xmlns:a16="http://schemas.microsoft.com/office/drawing/2014/main" id="{B4AD8E0F-CF9A-3848-8F9D-63C8AA3C595A}"/>
              </a:ext>
            </a:extLst>
          </p:cNvPr>
          <p:cNvGrpSpPr>
            <a:grpSpLocks/>
          </p:cNvGrpSpPr>
          <p:nvPr/>
        </p:nvGrpSpPr>
        <p:grpSpPr bwMode="auto">
          <a:xfrm>
            <a:off x="1690081" y="6089145"/>
            <a:ext cx="1126490" cy="846455"/>
            <a:chOff x="2505" y="12036"/>
            <a:chExt cx="1562" cy="1333"/>
          </a:xfrm>
        </p:grpSpPr>
        <p:sp>
          <p:nvSpPr>
            <p:cNvPr id="29" name="Rectangle 28">
              <a:extLst>
                <a:ext uri="{FF2B5EF4-FFF2-40B4-BE49-F238E27FC236}">
                  <a16:creationId xmlns:a16="http://schemas.microsoft.com/office/drawing/2014/main" id="{0CE37ED4-EBED-4648-9A2A-7707F0DD3EC3}"/>
                </a:ext>
              </a:extLst>
            </p:cNvPr>
            <p:cNvSpPr>
              <a:spLocks/>
            </p:cNvSpPr>
            <p:nvPr/>
          </p:nvSpPr>
          <p:spPr bwMode="auto">
            <a:xfrm>
              <a:off x="2505" y="12037"/>
              <a:ext cx="1562" cy="115"/>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30" name="Rectangle 29">
              <a:extLst>
                <a:ext uri="{FF2B5EF4-FFF2-40B4-BE49-F238E27FC236}">
                  <a16:creationId xmlns:a16="http://schemas.microsoft.com/office/drawing/2014/main" id="{23966F46-948F-734D-BEFD-954EB77BDCC0}"/>
                </a:ext>
              </a:extLst>
            </p:cNvPr>
            <p:cNvSpPr>
              <a:spLocks/>
            </p:cNvSpPr>
            <p:nvPr/>
          </p:nvSpPr>
          <p:spPr bwMode="auto">
            <a:xfrm>
              <a:off x="2505" y="12036"/>
              <a:ext cx="1270" cy="115"/>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31" name="Rectangle 30">
              <a:extLst>
                <a:ext uri="{FF2B5EF4-FFF2-40B4-BE49-F238E27FC236}">
                  <a16:creationId xmlns:a16="http://schemas.microsoft.com/office/drawing/2014/main" id="{AB66F4ED-3F94-E448-A15E-791A3241196D}"/>
                </a:ext>
              </a:extLst>
            </p:cNvPr>
            <p:cNvSpPr>
              <a:spLocks/>
            </p:cNvSpPr>
            <p:nvPr/>
          </p:nvSpPr>
          <p:spPr bwMode="auto">
            <a:xfrm>
              <a:off x="2505" y="12328"/>
              <a:ext cx="1562" cy="121"/>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32" name="Rectangle 31">
              <a:extLst>
                <a:ext uri="{FF2B5EF4-FFF2-40B4-BE49-F238E27FC236}">
                  <a16:creationId xmlns:a16="http://schemas.microsoft.com/office/drawing/2014/main" id="{0C7F571A-B201-1640-9497-66E4D7DD9609}"/>
                </a:ext>
              </a:extLst>
            </p:cNvPr>
            <p:cNvSpPr>
              <a:spLocks/>
            </p:cNvSpPr>
            <p:nvPr/>
          </p:nvSpPr>
          <p:spPr bwMode="auto">
            <a:xfrm>
              <a:off x="2505" y="12327"/>
              <a:ext cx="1270" cy="122"/>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33" name="Rectangle 32">
              <a:extLst>
                <a:ext uri="{FF2B5EF4-FFF2-40B4-BE49-F238E27FC236}">
                  <a16:creationId xmlns:a16="http://schemas.microsoft.com/office/drawing/2014/main" id="{FE577945-D63D-654C-BE93-93121C3F24B0}"/>
                </a:ext>
              </a:extLst>
            </p:cNvPr>
            <p:cNvSpPr>
              <a:spLocks/>
            </p:cNvSpPr>
            <p:nvPr/>
          </p:nvSpPr>
          <p:spPr bwMode="auto">
            <a:xfrm>
              <a:off x="2505" y="12638"/>
              <a:ext cx="1562" cy="122"/>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34" name="Rectangle 33">
              <a:extLst>
                <a:ext uri="{FF2B5EF4-FFF2-40B4-BE49-F238E27FC236}">
                  <a16:creationId xmlns:a16="http://schemas.microsoft.com/office/drawing/2014/main" id="{D9B2EB7B-BC64-EC47-82DE-58D15C47F36D}"/>
                </a:ext>
              </a:extLst>
            </p:cNvPr>
            <p:cNvSpPr>
              <a:spLocks/>
            </p:cNvSpPr>
            <p:nvPr/>
          </p:nvSpPr>
          <p:spPr bwMode="auto">
            <a:xfrm>
              <a:off x="2505" y="12637"/>
              <a:ext cx="1270" cy="123"/>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35" name="Rectangle 34">
              <a:extLst>
                <a:ext uri="{FF2B5EF4-FFF2-40B4-BE49-F238E27FC236}">
                  <a16:creationId xmlns:a16="http://schemas.microsoft.com/office/drawing/2014/main" id="{B09DB98F-7A73-0D46-A859-BAF11DDDDEF1}"/>
                </a:ext>
              </a:extLst>
            </p:cNvPr>
            <p:cNvSpPr>
              <a:spLocks/>
            </p:cNvSpPr>
            <p:nvPr/>
          </p:nvSpPr>
          <p:spPr bwMode="auto">
            <a:xfrm>
              <a:off x="2505" y="12935"/>
              <a:ext cx="1562" cy="115"/>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36" name="Rectangle 35">
              <a:extLst>
                <a:ext uri="{FF2B5EF4-FFF2-40B4-BE49-F238E27FC236}">
                  <a16:creationId xmlns:a16="http://schemas.microsoft.com/office/drawing/2014/main" id="{E0278F70-6195-0D4F-88E2-616029EE7AFD}"/>
                </a:ext>
              </a:extLst>
            </p:cNvPr>
            <p:cNvSpPr>
              <a:spLocks/>
            </p:cNvSpPr>
            <p:nvPr/>
          </p:nvSpPr>
          <p:spPr bwMode="auto">
            <a:xfrm>
              <a:off x="2505" y="12934"/>
              <a:ext cx="1270" cy="116"/>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37" name="Rectangle 36">
              <a:extLst>
                <a:ext uri="{FF2B5EF4-FFF2-40B4-BE49-F238E27FC236}">
                  <a16:creationId xmlns:a16="http://schemas.microsoft.com/office/drawing/2014/main" id="{EE569B97-B822-5249-90D3-0D5971DF16FF}"/>
                </a:ext>
              </a:extLst>
            </p:cNvPr>
            <p:cNvSpPr>
              <a:spLocks/>
            </p:cNvSpPr>
            <p:nvPr/>
          </p:nvSpPr>
          <p:spPr bwMode="auto">
            <a:xfrm>
              <a:off x="2505" y="13253"/>
              <a:ext cx="1562" cy="116"/>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38" name="Rectangle 37">
              <a:extLst>
                <a:ext uri="{FF2B5EF4-FFF2-40B4-BE49-F238E27FC236}">
                  <a16:creationId xmlns:a16="http://schemas.microsoft.com/office/drawing/2014/main" id="{7AC6421B-3E1B-074F-A03B-424F4672AC7E}"/>
                </a:ext>
              </a:extLst>
            </p:cNvPr>
            <p:cNvSpPr>
              <a:spLocks/>
            </p:cNvSpPr>
            <p:nvPr/>
          </p:nvSpPr>
          <p:spPr bwMode="auto">
            <a:xfrm>
              <a:off x="2505" y="13252"/>
              <a:ext cx="1270" cy="117"/>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grpSp>
      <p:sp>
        <p:nvSpPr>
          <p:cNvPr id="19" name="Text Box 7">
            <a:extLst>
              <a:ext uri="{FF2B5EF4-FFF2-40B4-BE49-F238E27FC236}">
                <a16:creationId xmlns:a16="http://schemas.microsoft.com/office/drawing/2014/main" id="{77E657A3-8D32-AB4E-B3CD-5ED92BA723C4}"/>
              </a:ext>
            </a:extLst>
          </p:cNvPr>
          <p:cNvSpPr txBox="1">
            <a:spLocks/>
          </p:cNvSpPr>
          <p:nvPr/>
        </p:nvSpPr>
        <p:spPr bwMode="auto">
          <a:xfrm>
            <a:off x="257521" y="7121655"/>
            <a:ext cx="1423670" cy="1034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100">
                <a:effectLst/>
                <a:latin typeface="Calibri" panose="020F0502020204030204" pitchFamily="34" charset="0"/>
                <a:ea typeface="Calibri" panose="020F0502020204030204" pitchFamily="34" charset="0"/>
                <a:cs typeface="Times New Roman" panose="02020603050405020304" pitchFamily="18" charset="0"/>
              </a:rPr>
              <a:t>ANGLAIS</a:t>
            </a:r>
            <a:br>
              <a:rPr lang="fr-FR" sz="1100">
                <a:effectLst/>
                <a:latin typeface="Calibri" panose="020F0502020204030204" pitchFamily="34" charset="0"/>
                <a:ea typeface="Calibri" panose="020F0502020204030204" pitchFamily="34" charset="0"/>
                <a:cs typeface="Times New Roman" panose="02020603050405020304" pitchFamily="18" charset="0"/>
              </a:rPr>
            </a:br>
            <a:r>
              <a:rPr lang="fr-FR" sz="1100">
                <a:effectLst/>
                <a:latin typeface="Calibri" panose="020F0502020204030204" pitchFamily="34" charset="0"/>
                <a:ea typeface="Calibri" panose="020F0502020204030204" pitchFamily="34" charset="0"/>
                <a:cs typeface="Times New Roman" panose="02020603050405020304" pitchFamily="18" charset="0"/>
              </a:rPr>
              <a:t>ALLEMAND</a:t>
            </a:r>
            <a:br>
              <a:rPr lang="fr-FR" sz="1100">
                <a:effectLst/>
                <a:latin typeface="Calibri" panose="020F0502020204030204" pitchFamily="34" charset="0"/>
                <a:ea typeface="Calibri" panose="020F0502020204030204" pitchFamily="34" charset="0"/>
                <a:cs typeface="Times New Roman" panose="02020603050405020304" pitchFamily="18" charset="0"/>
              </a:rPr>
            </a:br>
            <a:r>
              <a:rPr lang="fr-FR" sz="1100">
                <a:effectLst/>
                <a:latin typeface="Calibri" panose="020F0502020204030204" pitchFamily="34" charset="0"/>
                <a:ea typeface="Calibri" panose="020F0502020204030204" pitchFamily="34" charset="0"/>
                <a:cs typeface="Times New Roman" panose="02020603050405020304" pitchFamily="18" charset="0"/>
              </a:rPr>
              <a:t>ESPAGNOL</a:t>
            </a:r>
            <a:br>
              <a:rPr lang="fr-FR" sz="1100">
                <a:effectLst/>
                <a:latin typeface="Calibri" panose="020F0502020204030204" pitchFamily="34" charset="0"/>
                <a:ea typeface="Calibri" panose="020F0502020204030204" pitchFamily="34" charset="0"/>
                <a:cs typeface="Times New Roman" panose="02020603050405020304" pitchFamily="18" charset="0"/>
              </a:rPr>
            </a:b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20" name="Group 10">
            <a:extLst>
              <a:ext uri="{FF2B5EF4-FFF2-40B4-BE49-F238E27FC236}">
                <a16:creationId xmlns:a16="http://schemas.microsoft.com/office/drawing/2014/main" id="{4DC70D32-6DC8-0746-8CE7-B3665AD99875}"/>
              </a:ext>
            </a:extLst>
          </p:cNvPr>
          <p:cNvGrpSpPr>
            <a:grpSpLocks/>
          </p:cNvGrpSpPr>
          <p:nvPr/>
        </p:nvGrpSpPr>
        <p:grpSpPr bwMode="auto">
          <a:xfrm>
            <a:off x="1693256" y="7234685"/>
            <a:ext cx="1126490" cy="459740"/>
            <a:chOff x="2505" y="12036"/>
            <a:chExt cx="1562" cy="724"/>
          </a:xfrm>
        </p:grpSpPr>
        <p:sp>
          <p:nvSpPr>
            <p:cNvPr id="23" name="Rectangle 22">
              <a:extLst>
                <a:ext uri="{FF2B5EF4-FFF2-40B4-BE49-F238E27FC236}">
                  <a16:creationId xmlns:a16="http://schemas.microsoft.com/office/drawing/2014/main" id="{036367D5-F4A9-EE44-A726-BF674BCB3C14}"/>
                </a:ext>
              </a:extLst>
            </p:cNvPr>
            <p:cNvSpPr>
              <a:spLocks/>
            </p:cNvSpPr>
            <p:nvPr/>
          </p:nvSpPr>
          <p:spPr bwMode="auto">
            <a:xfrm>
              <a:off x="2505" y="12037"/>
              <a:ext cx="1562" cy="115"/>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24" name="Rectangle 23">
              <a:extLst>
                <a:ext uri="{FF2B5EF4-FFF2-40B4-BE49-F238E27FC236}">
                  <a16:creationId xmlns:a16="http://schemas.microsoft.com/office/drawing/2014/main" id="{CEACE29E-E266-244C-AFCB-3820350F2782}"/>
                </a:ext>
              </a:extLst>
            </p:cNvPr>
            <p:cNvSpPr>
              <a:spLocks/>
            </p:cNvSpPr>
            <p:nvPr/>
          </p:nvSpPr>
          <p:spPr bwMode="auto">
            <a:xfrm>
              <a:off x="2505" y="12036"/>
              <a:ext cx="1270" cy="115"/>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25" name="Rectangle 24">
              <a:extLst>
                <a:ext uri="{FF2B5EF4-FFF2-40B4-BE49-F238E27FC236}">
                  <a16:creationId xmlns:a16="http://schemas.microsoft.com/office/drawing/2014/main" id="{D5F5E7F4-0367-B848-BEBE-F7AA465B0341}"/>
                </a:ext>
              </a:extLst>
            </p:cNvPr>
            <p:cNvSpPr>
              <a:spLocks/>
            </p:cNvSpPr>
            <p:nvPr/>
          </p:nvSpPr>
          <p:spPr bwMode="auto">
            <a:xfrm>
              <a:off x="2505" y="12328"/>
              <a:ext cx="1562" cy="121"/>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26" name="Rectangle 25">
              <a:extLst>
                <a:ext uri="{FF2B5EF4-FFF2-40B4-BE49-F238E27FC236}">
                  <a16:creationId xmlns:a16="http://schemas.microsoft.com/office/drawing/2014/main" id="{098EB6EB-E86E-6542-B1A2-277025FBD234}"/>
                </a:ext>
              </a:extLst>
            </p:cNvPr>
            <p:cNvSpPr>
              <a:spLocks/>
            </p:cNvSpPr>
            <p:nvPr/>
          </p:nvSpPr>
          <p:spPr bwMode="auto">
            <a:xfrm>
              <a:off x="2505" y="12327"/>
              <a:ext cx="1270" cy="122"/>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27" name="Rectangle 26">
              <a:extLst>
                <a:ext uri="{FF2B5EF4-FFF2-40B4-BE49-F238E27FC236}">
                  <a16:creationId xmlns:a16="http://schemas.microsoft.com/office/drawing/2014/main" id="{C7A768A3-F92B-9441-820A-12A1584864B2}"/>
                </a:ext>
              </a:extLst>
            </p:cNvPr>
            <p:cNvSpPr>
              <a:spLocks/>
            </p:cNvSpPr>
            <p:nvPr/>
          </p:nvSpPr>
          <p:spPr bwMode="auto">
            <a:xfrm>
              <a:off x="2505" y="12638"/>
              <a:ext cx="1562" cy="122"/>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sp>
          <p:nvSpPr>
            <p:cNvPr id="28" name="Rectangle 27">
              <a:extLst>
                <a:ext uri="{FF2B5EF4-FFF2-40B4-BE49-F238E27FC236}">
                  <a16:creationId xmlns:a16="http://schemas.microsoft.com/office/drawing/2014/main" id="{BC8EEDC4-16FF-1B42-A2AE-DDE509B4B757}"/>
                </a:ext>
              </a:extLst>
            </p:cNvPr>
            <p:cNvSpPr>
              <a:spLocks/>
            </p:cNvSpPr>
            <p:nvPr/>
          </p:nvSpPr>
          <p:spPr bwMode="auto">
            <a:xfrm>
              <a:off x="2505" y="12637"/>
              <a:ext cx="1270" cy="123"/>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fr-FR"/>
            </a:p>
          </p:txBody>
        </p:sp>
      </p:grpSp>
      <p:sp>
        <p:nvSpPr>
          <p:cNvPr id="21" name="Text Box 41">
            <a:extLst>
              <a:ext uri="{FF2B5EF4-FFF2-40B4-BE49-F238E27FC236}">
                <a16:creationId xmlns:a16="http://schemas.microsoft.com/office/drawing/2014/main" id="{23AFE6B6-A6B4-C342-BE68-5CAC3BE827D3}"/>
              </a:ext>
            </a:extLst>
          </p:cNvPr>
          <p:cNvSpPr txBox="1">
            <a:spLocks/>
          </p:cNvSpPr>
          <p:nvPr/>
        </p:nvSpPr>
        <p:spPr bwMode="auto">
          <a:xfrm>
            <a:off x="669001" y="5289680"/>
            <a:ext cx="2019300" cy="3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600" b="1">
                <a:effectLst/>
                <a:latin typeface="Calibri" panose="020F0502020204030204" pitchFamily="34" charset="0"/>
                <a:ea typeface="Calibri" panose="020F0502020204030204" pitchFamily="34" charset="0"/>
                <a:cs typeface="Times New Roman" panose="02020603050405020304" pitchFamily="18" charset="0"/>
              </a:rPr>
              <a:t>COMPETENCES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Rectangle 21">
            <a:extLst>
              <a:ext uri="{FF2B5EF4-FFF2-40B4-BE49-F238E27FC236}">
                <a16:creationId xmlns:a16="http://schemas.microsoft.com/office/drawing/2014/main" id="{A040D9F9-AF4A-4C46-8B21-5816DBD6B268}"/>
              </a:ext>
            </a:extLst>
          </p:cNvPr>
          <p:cNvSpPr/>
          <p:nvPr/>
        </p:nvSpPr>
        <p:spPr>
          <a:xfrm>
            <a:off x="387061" y="5339845"/>
            <a:ext cx="216535" cy="21653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39" name="Rectangle 38">
            <a:extLst>
              <a:ext uri="{FF2B5EF4-FFF2-40B4-BE49-F238E27FC236}">
                <a16:creationId xmlns:a16="http://schemas.microsoft.com/office/drawing/2014/main" id="{6A995AE2-C808-4A46-8119-61E4A4D4B110}"/>
              </a:ext>
            </a:extLst>
          </p:cNvPr>
          <p:cNvSpPr/>
          <p:nvPr/>
        </p:nvSpPr>
        <p:spPr>
          <a:xfrm>
            <a:off x="264823" y="10353170"/>
            <a:ext cx="2574290" cy="18891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40" name="Text Box 43">
            <a:extLst>
              <a:ext uri="{FF2B5EF4-FFF2-40B4-BE49-F238E27FC236}">
                <a16:creationId xmlns:a16="http://schemas.microsoft.com/office/drawing/2014/main" id="{C0629CCF-46E7-7240-8645-4EC3EBF94C08}"/>
              </a:ext>
            </a:extLst>
          </p:cNvPr>
          <p:cNvSpPr txBox="1">
            <a:spLocks/>
          </p:cNvSpPr>
          <p:nvPr/>
        </p:nvSpPr>
        <p:spPr bwMode="auto">
          <a:xfrm>
            <a:off x="3810663" y="2348995"/>
            <a:ext cx="3526790" cy="904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000">
                <a:effectLst/>
                <a:latin typeface="Calibri" panose="020F0502020204030204" pitchFamily="34" charset="0"/>
                <a:ea typeface="Calibri" panose="020F0502020204030204" pitchFamily="34" charset="0"/>
                <a:cs typeface="Times New Roman" panose="02020603050405020304" pitchFamily="18" charset="0"/>
              </a:rPr>
              <a:t>TITRE DU DIPLOME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000" b="1">
                <a:effectLst/>
                <a:latin typeface="Calibri" panose="020F0502020204030204" pitchFamily="34" charset="0"/>
                <a:ea typeface="Calibri" panose="020F0502020204030204" pitchFamily="34" charset="0"/>
                <a:cs typeface="Times New Roman" panose="02020603050405020304" pitchFamily="18" charset="0"/>
              </a:rPr>
              <a:t>NOM DE LA FORMATION / ECOLE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100">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Décrivez en quelques lignes les objectifs et spécialités de cette formation.</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br>
              <a:rPr lang="fr-FR" sz="1100">
                <a:effectLst/>
                <a:latin typeface="Calibri" panose="020F0502020204030204" pitchFamily="34" charset="0"/>
                <a:ea typeface="Calibri" panose="020F0502020204030204" pitchFamily="34" charset="0"/>
                <a:cs typeface="Times New Roman" panose="02020603050405020304" pitchFamily="18" charset="0"/>
              </a:rPr>
            </a:b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000">
                <a:effectLst/>
                <a:latin typeface="Calibri" panose="020F0502020204030204" pitchFamily="34" charset="0"/>
                <a:ea typeface="Calibri" panose="020F0502020204030204" pitchFamily="34" charset="0"/>
                <a:cs typeface="Times New Roman" panose="02020603050405020304" pitchFamily="18" charset="0"/>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1" name="Text Box 44">
            <a:extLst>
              <a:ext uri="{FF2B5EF4-FFF2-40B4-BE49-F238E27FC236}">
                <a16:creationId xmlns:a16="http://schemas.microsoft.com/office/drawing/2014/main" id="{5CB7F828-B7C5-514D-BE20-1A4B9D216014}"/>
              </a:ext>
            </a:extLst>
          </p:cNvPr>
          <p:cNvSpPr txBox="1">
            <a:spLocks/>
          </p:cNvSpPr>
          <p:nvPr/>
        </p:nvSpPr>
        <p:spPr bwMode="auto">
          <a:xfrm>
            <a:off x="3344573" y="2318515"/>
            <a:ext cx="46418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s-ES" sz="1000">
                <a:effectLst/>
                <a:latin typeface="Calibri" panose="020F0502020204030204" pitchFamily="34" charset="0"/>
                <a:ea typeface="Calibri" panose="020F0502020204030204" pitchFamily="34" charset="0"/>
                <a:cs typeface="Times New Roman" panose="02020603050405020304" pitchFamily="18" charset="0"/>
              </a:rPr>
              <a:t>2010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000">
                <a:effectLst/>
                <a:latin typeface="Calibri" panose="020F0502020204030204" pitchFamily="34" charset="0"/>
                <a:ea typeface="Calibri" panose="020F0502020204030204" pitchFamily="34" charset="0"/>
                <a:cs typeface="Times New Roman" panose="02020603050405020304" pitchFamily="18" charset="0"/>
              </a:rPr>
              <a:t>2013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2" name="Text Box 43">
            <a:extLst>
              <a:ext uri="{FF2B5EF4-FFF2-40B4-BE49-F238E27FC236}">
                <a16:creationId xmlns:a16="http://schemas.microsoft.com/office/drawing/2014/main" id="{F481F9C9-35BB-E74C-AC54-9167443A86D0}"/>
              </a:ext>
            </a:extLst>
          </p:cNvPr>
          <p:cNvSpPr txBox="1">
            <a:spLocks/>
          </p:cNvSpPr>
          <p:nvPr/>
        </p:nvSpPr>
        <p:spPr bwMode="auto">
          <a:xfrm>
            <a:off x="3806853" y="3288160"/>
            <a:ext cx="3526790" cy="904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000">
                <a:effectLst/>
                <a:latin typeface="Calibri" panose="020F0502020204030204" pitchFamily="34" charset="0"/>
                <a:ea typeface="Calibri" panose="020F0502020204030204" pitchFamily="34" charset="0"/>
                <a:cs typeface="Times New Roman" panose="02020603050405020304" pitchFamily="18" charset="0"/>
              </a:rPr>
              <a:t>TITRE DU DIPLOME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000" b="1">
                <a:effectLst/>
                <a:latin typeface="Calibri" panose="020F0502020204030204" pitchFamily="34" charset="0"/>
                <a:ea typeface="Calibri" panose="020F0502020204030204" pitchFamily="34" charset="0"/>
                <a:cs typeface="Times New Roman" panose="02020603050405020304" pitchFamily="18" charset="0"/>
              </a:rPr>
              <a:t>NOM DE LA FORMATION / ECOLE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100">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Décrivez en quelques lignes les objectifs et spécialités de cette formation.</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br>
              <a:rPr lang="fr-FR" sz="1100">
                <a:effectLst/>
                <a:latin typeface="Calibri" panose="020F0502020204030204" pitchFamily="34" charset="0"/>
                <a:ea typeface="Calibri" panose="020F0502020204030204" pitchFamily="34" charset="0"/>
                <a:cs typeface="Times New Roman" panose="02020603050405020304" pitchFamily="18" charset="0"/>
              </a:rPr>
            </a:b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000">
                <a:effectLst/>
                <a:latin typeface="Calibri" panose="020F0502020204030204" pitchFamily="34" charset="0"/>
                <a:ea typeface="Calibri" panose="020F0502020204030204" pitchFamily="34" charset="0"/>
                <a:cs typeface="Times New Roman" panose="02020603050405020304" pitchFamily="18" charset="0"/>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3" name="Text Box 44">
            <a:extLst>
              <a:ext uri="{FF2B5EF4-FFF2-40B4-BE49-F238E27FC236}">
                <a16:creationId xmlns:a16="http://schemas.microsoft.com/office/drawing/2014/main" id="{65D10ECC-EF79-0741-8851-565EF7E474AB}"/>
              </a:ext>
            </a:extLst>
          </p:cNvPr>
          <p:cNvSpPr txBox="1">
            <a:spLocks/>
          </p:cNvSpPr>
          <p:nvPr/>
        </p:nvSpPr>
        <p:spPr bwMode="auto">
          <a:xfrm>
            <a:off x="3340763" y="3257680"/>
            <a:ext cx="46418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s-ES" sz="1000">
                <a:effectLst/>
                <a:latin typeface="Calibri" panose="020F0502020204030204" pitchFamily="34" charset="0"/>
                <a:ea typeface="Calibri" panose="020F0502020204030204" pitchFamily="34" charset="0"/>
                <a:cs typeface="Times New Roman" panose="02020603050405020304" pitchFamily="18" charset="0"/>
              </a:rPr>
              <a:t>2010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000">
                <a:effectLst/>
                <a:latin typeface="Calibri" panose="020F0502020204030204" pitchFamily="34" charset="0"/>
                <a:ea typeface="Calibri" panose="020F0502020204030204" pitchFamily="34" charset="0"/>
                <a:cs typeface="Times New Roman" panose="02020603050405020304" pitchFamily="18" charset="0"/>
              </a:rPr>
              <a:t>2013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4" name="Text Box 43">
            <a:extLst>
              <a:ext uri="{FF2B5EF4-FFF2-40B4-BE49-F238E27FC236}">
                <a16:creationId xmlns:a16="http://schemas.microsoft.com/office/drawing/2014/main" id="{CF07A58C-2068-434B-879C-F563BC05A3CC}"/>
              </a:ext>
            </a:extLst>
          </p:cNvPr>
          <p:cNvSpPr txBox="1">
            <a:spLocks/>
          </p:cNvSpPr>
          <p:nvPr/>
        </p:nvSpPr>
        <p:spPr bwMode="auto">
          <a:xfrm>
            <a:off x="3806853" y="4215260"/>
            <a:ext cx="3526790" cy="904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000">
                <a:effectLst/>
                <a:latin typeface="Calibri" panose="020F0502020204030204" pitchFamily="34" charset="0"/>
                <a:ea typeface="Calibri" panose="020F0502020204030204" pitchFamily="34" charset="0"/>
                <a:cs typeface="Times New Roman" panose="02020603050405020304" pitchFamily="18" charset="0"/>
              </a:rPr>
              <a:t>TITRE DU DIPLOME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000" b="1">
                <a:effectLst/>
                <a:latin typeface="Calibri" panose="020F0502020204030204" pitchFamily="34" charset="0"/>
                <a:ea typeface="Calibri" panose="020F0502020204030204" pitchFamily="34" charset="0"/>
                <a:cs typeface="Times New Roman" panose="02020603050405020304" pitchFamily="18" charset="0"/>
              </a:rPr>
              <a:t>NOM DE LA FORMATION / ECOLE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100">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Décrivez en quelques lignes les objectifs et spécialités de cette formation.</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br>
              <a:rPr lang="fr-FR" sz="1100">
                <a:effectLst/>
                <a:latin typeface="Calibri" panose="020F0502020204030204" pitchFamily="34" charset="0"/>
                <a:ea typeface="Calibri" panose="020F0502020204030204" pitchFamily="34" charset="0"/>
                <a:cs typeface="Times New Roman" panose="02020603050405020304" pitchFamily="18" charset="0"/>
              </a:rPr>
            </a:b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000">
                <a:effectLst/>
                <a:latin typeface="Calibri" panose="020F0502020204030204" pitchFamily="34" charset="0"/>
                <a:ea typeface="Calibri" panose="020F0502020204030204" pitchFamily="34" charset="0"/>
                <a:cs typeface="Times New Roman" panose="02020603050405020304" pitchFamily="18" charset="0"/>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5" name="Text Box 44">
            <a:extLst>
              <a:ext uri="{FF2B5EF4-FFF2-40B4-BE49-F238E27FC236}">
                <a16:creationId xmlns:a16="http://schemas.microsoft.com/office/drawing/2014/main" id="{6BA7B819-748F-404C-BA91-08B4D8D42F5A}"/>
              </a:ext>
            </a:extLst>
          </p:cNvPr>
          <p:cNvSpPr txBox="1">
            <a:spLocks/>
          </p:cNvSpPr>
          <p:nvPr/>
        </p:nvSpPr>
        <p:spPr bwMode="auto">
          <a:xfrm>
            <a:off x="3340763" y="4184780"/>
            <a:ext cx="46418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s-ES" sz="1000">
                <a:effectLst/>
                <a:latin typeface="Calibri" panose="020F0502020204030204" pitchFamily="34" charset="0"/>
                <a:ea typeface="Calibri" panose="020F0502020204030204" pitchFamily="34" charset="0"/>
                <a:cs typeface="Times New Roman" panose="02020603050405020304" pitchFamily="18" charset="0"/>
              </a:rPr>
              <a:t>2010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000">
                <a:effectLst/>
                <a:latin typeface="Calibri" panose="020F0502020204030204" pitchFamily="34" charset="0"/>
                <a:ea typeface="Calibri" panose="020F0502020204030204" pitchFamily="34" charset="0"/>
                <a:cs typeface="Times New Roman" panose="02020603050405020304" pitchFamily="18" charset="0"/>
              </a:rPr>
              <a:t>2013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6" name="Text Box 41">
            <a:extLst>
              <a:ext uri="{FF2B5EF4-FFF2-40B4-BE49-F238E27FC236}">
                <a16:creationId xmlns:a16="http://schemas.microsoft.com/office/drawing/2014/main" id="{056D5477-CBC8-4B45-A891-64FB9F0958F5}"/>
              </a:ext>
            </a:extLst>
          </p:cNvPr>
          <p:cNvSpPr txBox="1">
            <a:spLocks/>
          </p:cNvSpPr>
          <p:nvPr/>
        </p:nvSpPr>
        <p:spPr bwMode="auto">
          <a:xfrm>
            <a:off x="3811933" y="1784480"/>
            <a:ext cx="3385185" cy="3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600" b="1">
                <a:effectLst/>
                <a:latin typeface="Calibri" panose="020F0502020204030204" pitchFamily="34" charset="0"/>
                <a:ea typeface="Calibri" panose="020F0502020204030204" pitchFamily="34" charset="0"/>
                <a:cs typeface="Times New Roman" panose="02020603050405020304" pitchFamily="18" charset="0"/>
              </a:rPr>
              <a:t>FORMATION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7" name="Text Box 41">
            <a:extLst>
              <a:ext uri="{FF2B5EF4-FFF2-40B4-BE49-F238E27FC236}">
                <a16:creationId xmlns:a16="http://schemas.microsoft.com/office/drawing/2014/main" id="{581233B2-AAD6-1B4F-A2D5-75950933C7A7}"/>
              </a:ext>
            </a:extLst>
          </p:cNvPr>
          <p:cNvSpPr txBox="1">
            <a:spLocks/>
          </p:cNvSpPr>
          <p:nvPr/>
        </p:nvSpPr>
        <p:spPr bwMode="auto">
          <a:xfrm>
            <a:off x="3806218" y="5384930"/>
            <a:ext cx="3156585" cy="3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600" b="1">
                <a:effectLst/>
                <a:latin typeface="Calibri" panose="020F0502020204030204" pitchFamily="34" charset="0"/>
                <a:ea typeface="Calibri" panose="020F0502020204030204" pitchFamily="34" charset="0"/>
                <a:cs typeface="Times New Roman" panose="02020603050405020304" pitchFamily="18" charset="0"/>
              </a:rPr>
              <a:t>EXPERIENCE PROFESSIONNELLE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8" name="Text Box 43">
            <a:extLst>
              <a:ext uri="{FF2B5EF4-FFF2-40B4-BE49-F238E27FC236}">
                <a16:creationId xmlns:a16="http://schemas.microsoft.com/office/drawing/2014/main" id="{953460FB-AF5B-1649-ACD7-9B67DCB2B375}"/>
              </a:ext>
            </a:extLst>
          </p:cNvPr>
          <p:cNvSpPr txBox="1">
            <a:spLocks/>
          </p:cNvSpPr>
          <p:nvPr/>
        </p:nvSpPr>
        <p:spPr bwMode="auto">
          <a:xfrm>
            <a:off x="3783358" y="5921505"/>
            <a:ext cx="3526790" cy="1403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000">
                <a:effectLst/>
                <a:latin typeface="Calibri" panose="020F0502020204030204" pitchFamily="34" charset="0"/>
                <a:ea typeface="Calibri" panose="020F0502020204030204" pitchFamily="34" charset="0"/>
                <a:cs typeface="Times New Roman" panose="02020603050405020304" pitchFamily="18" charset="0"/>
              </a:rPr>
              <a:t>TITRE DE POSTE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000" b="1">
                <a:effectLst/>
                <a:latin typeface="Calibri" panose="020F0502020204030204" pitchFamily="34" charset="0"/>
                <a:ea typeface="Calibri" panose="020F0502020204030204" pitchFamily="34" charset="0"/>
                <a:cs typeface="Times New Roman" panose="02020603050405020304" pitchFamily="18" charset="0"/>
              </a:rPr>
              <a:t>NOM DE LA COMPAGNIE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100">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Décrivez ici les fonctions que vous avez occupées. Décrivez également vos missions, le nombre de personnes que vous avez encadré et si vous le pouvez essayer d’inscrire les résultats que vous avez obtenus, n’hésitez pas à les quantifier</a:t>
            </a:r>
            <a:r>
              <a:rPr lang="fr-FR" sz="1100">
                <a:effectLst/>
                <a:latin typeface="Calibri" panose="020F0502020204030204" pitchFamily="34" charset="0"/>
                <a:ea typeface="Calibri" panose="020F0502020204030204" pitchFamily="34" charset="0"/>
                <a:cs typeface="Times New Roman" panose="02020603050405020304" pitchFamily="18" charset="0"/>
              </a:rPr>
              <a:t>.</a:t>
            </a:r>
            <a:br>
              <a:rPr lang="fr-FR" sz="1100">
                <a:effectLst/>
                <a:latin typeface="Calibri" panose="020F0502020204030204" pitchFamily="34" charset="0"/>
                <a:ea typeface="Calibri" panose="020F0502020204030204" pitchFamily="34" charset="0"/>
                <a:cs typeface="Times New Roman" panose="02020603050405020304" pitchFamily="18" charset="0"/>
              </a:rPr>
            </a:b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000">
                <a:effectLst/>
                <a:latin typeface="Calibri" panose="020F0502020204030204" pitchFamily="34" charset="0"/>
                <a:ea typeface="Calibri" panose="020F0502020204030204" pitchFamily="34" charset="0"/>
                <a:cs typeface="Times New Roman" panose="02020603050405020304" pitchFamily="18" charset="0"/>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9" name="Text Box 44">
            <a:extLst>
              <a:ext uri="{FF2B5EF4-FFF2-40B4-BE49-F238E27FC236}">
                <a16:creationId xmlns:a16="http://schemas.microsoft.com/office/drawing/2014/main" id="{10822E0E-50B1-094D-8837-C6CA86B830E3}"/>
              </a:ext>
            </a:extLst>
          </p:cNvPr>
          <p:cNvSpPr txBox="1">
            <a:spLocks/>
          </p:cNvSpPr>
          <p:nvPr/>
        </p:nvSpPr>
        <p:spPr bwMode="auto">
          <a:xfrm>
            <a:off x="3315363" y="5889120"/>
            <a:ext cx="46418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s-ES" sz="1000">
                <a:effectLst/>
                <a:latin typeface="Calibri" panose="020F0502020204030204" pitchFamily="34" charset="0"/>
                <a:ea typeface="Calibri" panose="020F0502020204030204" pitchFamily="34" charset="0"/>
                <a:cs typeface="Times New Roman" panose="02020603050405020304" pitchFamily="18" charset="0"/>
              </a:rPr>
              <a:t>2010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000">
                <a:effectLst/>
                <a:latin typeface="Calibri" panose="020F0502020204030204" pitchFamily="34" charset="0"/>
                <a:ea typeface="Calibri" panose="020F0502020204030204" pitchFamily="34" charset="0"/>
                <a:cs typeface="Times New Roman" panose="02020603050405020304" pitchFamily="18" charset="0"/>
              </a:rPr>
              <a:t>2013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0" name="Text Box 43">
            <a:extLst>
              <a:ext uri="{FF2B5EF4-FFF2-40B4-BE49-F238E27FC236}">
                <a16:creationId xmlns:a16="http://schemas.microsoft.com/office/drawing/2014/main" id="{DAECC2FD-80DF-2F47-9B9C-D99AB1078860}"/>
              </a:ext>
            </a:extLst>
          </p:cNvPr>
          <p:cNvSpPr txBox="1">
            <a:spLocks/>
          </p:cNvSpPr>
          <p:nvPr/>
        </p:nvSpPr>
        <p:spPr bwMode="auto">
          <a:xfrm>
            <a:off x="3775738" y="7359145"/>
            <a:ext cx="3526790" cy="1403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000">
                <a:effectLst/>
                <a:latin typeface="Calibri" panose="020F0502020204030204" pitchFamily="34" charset="0"/>
                <a:ea typeface="Calibri" panose="020F0502020204030204" pitchFamily="34" charset="0"/>
                <a:cs typeface="Times New Roman" panose="02020603050405020304" pitchFamily="18" charset="0"/>
              </a:rPr>
              <a:t>TITRE DE POSTE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000" b="1">
                <a:effectLst/>
                <a:latin typeface="Calibri" panose="020F0502020204030204" pitchFamily="34" charset="0"/>
                <a:ea typeface="Calibri" panose="020F0502020204030204" pitchFamily="34" charset="0"/>
                <a:cs typeface="Times New Roman" panose="02020603050405020304" pitchFamily="18" charset="0"/>
              </a:rPr>
              <a:t>NOM DE LA COMPAGNIE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100">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Décrivez ici les fonctions que vous avez occupées. Décrivez également vos missions, le nombre de personnes que vous avez encadré et si vous le pouvez essayer d’inscrire les résultats que vous avez obtenus, n’hésitez pas à les quantifier</a:t>
            </a:r>
            <a:r>
              <a:rPr lang="fr-FR" sz="1100">
                <a:effectLst/>
                <a:latin typeface="Calibri" panose="020F0502020204030204" pitchFamily="34" charset="0"/>
                <a:ea typeface="Calibri" panose="020F0502020204030204" pitchFamily="34" charset="0"/>
                <a:cs typeface="Times New Roman" panose="02020603050405020304" pitchFamily="18" charset="0"/>
              </a:rPr>
              <a:t>.</a:t>
            </a:r>
            <a:br>
              <a:rPr lang="fr-FR" sz="1100">
                <a:effectLst/>
                <a:latin typeface="Calibri" panose="020F0502020204030204" pitchFamily="34" charset="0"/>
                <a:ea typeface="Calibri" panose="020F0502020204030204" pitchFamily="34" charset="0"/>
                <a:cs typeface="Times New Roman" panose="02020603050405020304" pitchFamily="18" charset="0"/>
              </a:rPr>
            </a:b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000">
                <a:effectLst/>
                <a:latin typeface="Calibri" panose="020F0502020204030204" pitchFamily="34" charset="0"/>
                <a:ea typeface="Calibri" panose="020F0502020204030204" pitchFamily="34" charset="0"/>
                <a:cs typeface="Times New Roman" panose="02020603050405020304" pitchFamily="18" charset="0"/>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51" name="Text Box 44">
            <a:extLst>
              <a:ext uri="{FF2B5EF4-FFF2-40B4-BE49-F238E27FC236}">
                <a16:creationId xmlns:a16="http://schemas.microsoft.com/office/drawing/2014/main" id="{39730474-BCC7-EB41-918D-F1E728033D03}"/>
              </a:ext>
            </a:extLst>
          </p:cNvPr>
          <p:cNvSpPr txBox="1">
            <a:spLocks/>
          </p:cNvSpPr>
          <p:nvPr/>
        </p:nvSpPr>
        <p:spPr bwMode="auto">
          <a:xfrm>
            <a:off x="3307743" y="7326760"/>
            <a:ext cx="46418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s-ES" sz="1000">
                <a:effectLst/>
                <a:latin typeface="Calibri" panose="020F0502020204030204" pitchFamily="34" charset="0"/>
                <a:ea typeface="Calibri" panose="020F0502020204030204" pitchFamily="34" charset="0"/>
                <a:cs typeface="Times New Roman" panose="02020603050405020304" pitchFamily="18" charset="0"/>
              </a:rPr>
              <a:t>2010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000">
                <a:effectLst/>
                <a:latin typeface="Calibri" panose="020F0502020204030204" pitchFamily="34" charset="0"/>
                <a:ea typeface="Calibri" panose="020F0502020204030204" pitchFamily="34" charset="0"/>
                <a:cs typeface="Times New Roman" panose="02020603050405020304" pitchFamily="18" charset="0"/>
              </a:rPr>
              <a:t>2013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2" name="Text Box 43">
            <a:extLst>
              <a:ext uri="{FF2B5EF4-FFF2-40B4-BE49-F238E27FC236}">
                <a16:creationId xmlns:a16="http://schemas.microsoft.com/office/drawing/2014/main" id="{CF2F1BB1-430C-B749-9656-67378A1F746F}"/>
              </a:ext>
            </a:extLst>
          </p:cNvPr>
          <p:cNvSpPr txBox="1">
            <a:spLocks/>
          </p:cNvSpPr>
          <p:nvPr/>
        </p:nvSpPr>
        <p:spPr bwMode="auto">
          <a:xfrm>
            <a:off x="3777008" y="8797420"/>
            <a:ext cx="352679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fr-FR" sz="1000">
                <a:effectLst/>
                <a:latin typeface="Calibri" panose="020F0502020204030204" pitchFamily="34" charset="0"/>
                <a:ea typeface="Calibri" panose="020F0502020204030204" pitchFamily="34" charset="0"/>
                <a:cs typeface="Times New Roman" panose="02020603050405020304" pitchFamily="18" charset="0"/>
              </a:rPr>
              <a:t>TITRE DE POSTE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000" b="1">
                <a:effectLst/>
                <a:latin typeface="Calibri" panose="020F0502020204030204" pitchFamily="34" charset="0"/>
                <a:ea typeface="Calibri" panose="020F0502020204030204" pitchFamily="34" charset="0"/>
                <a:cs typeface="Times New Roman" panose="02020603050405020304" pitchFamily="18" charset="0"/>
              </a:rPr>
              <a:t>NOM DE LA COMPAGNIE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100">
                <a:solidFill>
                  <a:srgbClr val="808080"/>
                </a:solidFill>
                <a:effectLst/>
                <a:latin typeface="Calibri" panose="020F0502020204030204" pitchFamily="34" charset="0"/>
                <a:ea typeface="Calibri" panose="020F0502020204030204" pitchFamily="34" charset="0"/>
                <a:cs typeface="Times New Roman" panose="02020603050405020304" pitchFamily="18" charset="0"/>
              </a:rPr>
              <a:t>Décrivez ici les fonctions que vous avez occupées. Décrivez également vos missions, le nombre de personnes que vous avez encadré et si vous le pouvez essayer d’inscrire les résultats que vous avez obtenus, n’hésitez pas à les quantifier</a:t>
            </a:r>
            <a:r>
              <a:rPr lang="fr-FR" sz="110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fr-FR" sz="1000">
                <a:effectLst/>
                <a:latin typeface="Calibri" panose="020F0502020204030204" pitchFamily="34" charset="0"/>
                <a:ea typeface="Calibri" panose="020F0502020204030204" pitchFamily="34" charset="0"/>
                <a:cs typeface="Times New Roman" panose="02020603050405020304" pitchFamily="18" charset="0"/>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10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53" name="Text Box 44">
            <a:extLst>
              <a:ext uri="{FF2B5EF4-FFF2-40B4-BE49-F238E27FC236}">
                <a16:creationId xmlns:a16="http://schemas.microsoft.com/office/drawing/2014/main" id="{646DE8F2-6467-CC43-BE0E-0E4A5033D9F0}"/>
              </a:ext>
            </a:extLst>
          </p:cNvPr>
          <p:cNvSpPr txBox="1">
            <a:spLocks/>
          </p:cNvSpPr>
          <p:nvPr/>
        </p:nvSpPr>
        <p:spPr bwMode="auto">
          <a:xfrm>
            <a:off x="3309648" y="8768210"/>
            <a:ext cx="46418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s-ES" sz="1000">
                <a:effectLst/>
                <a:latin typeface="Calibri" panose="020F0502020204030204" pitchFamily="34" charset="0"/>
                <a:ea typeface="Calibri" panose="020F0502020204030204" pitchFamily="34" charset="0"/>
                <a:cs typeface="Times New Roman" panose="02020603050405020304" pitchFamily="18" charset="0"/>
              </a:rPr>
              <a:t>2010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000">
                <a:effectLst/>
                <a:latin typeface="Calibri" panose="020F0502020204030204" pitchFamily="34" charset="0"/>
                <a:ea typeface="Calibri" panose="020F0502020204030204" pitchFamily="34" charset="0"/>
                <a:cs typeface="Times New Roman" panose="02020603050405020304" pitchFamily="18" charset="0"/>
              </a:rPr>
              <a:t>2013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4" name="Text Box 41">
            <a:extLst>
              <a:ext uri="{FF2B5EF4-FFF2-40B4-BE49-F238E27FC236}">
                <a16:creationId xmlns:a16="http://schemas.microsoft.com/office/drawing/2014/main" id="{B3B3E0DA-08A4-3B49-B017-BA5A4FBC69AA}"/>
              </a:ext>
            </a:extLst>
          </p:cNvPr>
          <p:cNvSpPr txBox="1">
            <a:spLocks/>
          </p:cNvSpPr>
          <p:nvPr/>
        </p:nvSpPr>
        <p:spPr bwMode="auto">
          <a:xfrm>
            <a:off x="3815108" y="574805"/>
            <a:ext cx="3519170" cy="1131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100">
                <a:effectLst/>
                <a:latin typeface="Calibri" panose="020F0502020204030204" pitchFamily="34" charset="0"/>
                <a:ea typeface="Calibri" panose="020F0502020204030204" pitchFamily="34" charset="0"/>
                <a:cs typeface="Times New Roman" panose="02020603050405020304" pitchFamily="18" charset="0"/>
              </a:rPr>
              <a:t>Décrivez en quelques lignes vos compétences clés pour le poste et vos objectifs de carrière. Vous pouvez les mettre en forme à l’aide de puces ou les laisser sous forme de texte plein. Cet espace peut servir de début d’introduction à votre lettre de motivation.</a:t>
            </a:r>
          </a:p>
        </p:txBody>
      </p:sp>
      <p:sp>
        <p:nvSpPr>
          <p:cNvPr id="55" name="Text Box 41">
            <a:extLst>
              <a:ext uri="{FF2B5EF4-FFF2-40B4-BE49-F238E27FC236}">
                <a16:creationId xmlns:a16="http://schemas.microsoft.com/office/drawing/2014/main" id="{6ED3A29F-F800-C341-AD80-155AAE125232}"/>
              </a:ext>
            </a:extLst>
          </p:cNvPr>
          <p:cNvSpPr txBox="1">
            <a:spLocks/>
          </p:cNvSpPr>
          <p:nvPr/>
        </p:nvSpPr>
        <p:spPr bwMode="auto">
          <a:xfrm>
            <a:off x="3817013" y="134750"/>
            <a:ext cx="2530475" cy="372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lnSpc>
                <a:spcPct val="107000"/>
              </a:lnSpc>
              <a:spcAft>
                <a:spcPts val="800"/>
              </a:spcAft>
            </a:pPr>
            <a:r>
              <a:rPr lang="fr-FR" sz="1600" b="1">
                <a:effectLst/>
                <a:latin typeface="Calibri" panose="020F0502020204030204" pitchFamily="34" charset="0"/>
                <a:ea typeface="Calibri" panose="020F0502020204030204" pitchFamily="34" charset="0"/>
                <a:cs typeface="Times New Roman" panose="02020603050405020304" pitchFamily="18" charset="0"/>
              </a:rPr>
              <a:t>PROFIL</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6" name="Rectangle 55">
            <a:extLst>
              <a:ext uri="{FF2B5EF4-FFF2-40B4-BE49-F238E27FC236}">
                <a16:creationId xmlns:a16="http://schemas.microsoft.com/office/drawing/2014/main" id="{6FC2EABA-7F70-3447-A376-9C40409A4C62}"/>
              </a:ext>
            </a:extLst>
          </p:cNvPr>
          <p:cNvSpPr/>
          <p:nvPr/>
        </p:nvSpPr>
        <p:spPr>
          <a:xfrm>
            <a:off x="3556028" y="204600"/>
            <a:ext cx="216535" cy="21653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57" name="Rectangle 56">
            <a:extLst>
              <a:ext uri="{FF2B5EF4-FFF2-40B4-BE49-F238E27FC236}">
                <a16:creationId xmlns:a16="http://schemas.microsoft.com/office/drawing/2014/main" id="{1AE03960-2A2F-E64B-BB85-AB978421D2FC}"/>
              </a:ext>
            </a:extLst>
          </p:cNvPr>
          <p:cNvSpPr/>
          <p:nvPr/>
        </p:nvSpPr>
        <p:spPr>
          <a:xfrm>
            <a:off x="3556028" y="1855600"/>
            <a:ext cx="216535" cy="21653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58" name="Rectangle 57">
            <a:extLst>
              <a:ext uri="{FF2B5EF4-FFF2-40B4-BE49-F238E27FC236}">
                <a16:creationId xmlns:a16="http://schemas.microsoft.com/office/drawing/2014/main" id="{73197185-A0FA-DA41-ACCA-A3B37F0BC47D}"/>
              </a:ext>
            </a:extLst>
          </p:cNvPr>
          <p:cNvSpPr/>
          <p:nvPr/>
        </p:nvSpPr>
        <p:spPr>
          <a:xfrm>
            <a:off x="3524278" y="5437000"/>
            <a:ext cx="216535" cy="21653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341157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447"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447" dirty="0">
                <a:solidFill>
                  <a:schemeClr val="tx1">
                    <a:lumMod val="50000"/>
                    <a:lumOff val="50000"/>
                  </a:schemeClr>
                </a:solidFill>
              </a:rPr>
            </a:br>
            <a:r>
              <a:rPr lang="fr-FR" sz="2447" dirty="0" err="1">
                <a:solidFill>
                  <a:schemeClr val="tx1">
                    <a:lumMod val="50000"/>
                    <a:lumOff val="50000"/>
                  </a:schemeClr>
                </a:solidFill>
              </a:rPr>
              <a:t>Disclaimer</a:t>
            </a:r>
            <a:r>
              <a:rPr lang="fr-FR" sz="2447"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TotalTime>
  <Words>641</Words>
  <Application>Microsoft Macintosh PowerPoint</Application>
  <PresentationFormat>Personnalisé</PresentationFormat>
  <Paragraphs>121</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Lato</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20</cp:revision>
  <dcterms:created xsi:type="dcterms:W3CDTF">2016-02-02T19:34:59Z</dcterms:created>
  <dcterms:modified xsi:type="dcterms:W3CDTF">2021-10-04T12:55:17Z</dcterms:modified>
</cp:coreProperties>
</file>