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558"/>
  </p:normalViewPr>
  <p:slideViewPr>
    <p:cSldViewPr snapToGrid="0" snapToObjects="1">
      <p:cViewPr varScale="1">
        <p:scale>
          <a:sx n="77" d="100"/>
          <a:sy n="77" d="100"/>
        </p:scale>
        <p:origin x="3568"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01/10/2021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537702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01/10/2021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700702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01/10/2021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97659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01/10/2021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54869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E4EA57B-C0E7-4B46-9679-4725AF5CF0E2}" type="datetimeFigureOut">
              <a:rPr lang="fr-FR" smtClean="0"/>
              <a:t>01/10/2021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5924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E4EA57B-C0E7-4B46-9679-4725AF5CF0E2}" type="datetimeFigureOut">
              <a:rPr lang="fr-FR" smtClean="0"/>
              <a:t>01/10/2021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06357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E4EA57B-C0E7-4B46-9679-4725AF5CF0E2}" type="datetimeFigureOut">
              <a:rPr lang="fr-FR" smtClean="0"/>
              <a:t>01/10/2021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943840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FE4EA57B-C0E7-4B46-9679-4725AF5CF0E2}" type="datetimeFigureOut">
              <a:rPr lang="fr-FR" smtClean="0"/>
              <a:t>01/10/2021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453502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EA57B-C0E7-4B46-9679-4725AF5CF0E2}" type="datetimeFigureOut">
              <a:rPr lang="fr-FR" smtClean="0"/>
              <a:t>01/10/2021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0179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E4EA57B-C0E7-4B46-9679-4725AF5CF0E2}" type="datetimeFigureOut">
              <a:rPr lang="fr-FR" smtClean="0"/>
              <a:t>01/10/2021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849096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E4EA57B-C0E7-4B46-9679-4725AF5CF0E2}" type="datetimeFigureOut">
              <a:rPr lang="fr-FR" smtClean="0"/>
              <a:t>01/10/2021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523540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E4EA57B-C0E7-4B46-9679-4725AF5CF0E2}" type="datetimeFigureOut">
              <a:rPr lang="fr-FR" smtClean="0"/>
              <a:t>01/10/2021</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2D2F9A1-731A-694E-B723-457ED16AD5F2}" type="slidenum">
              <a:rPr lang="fr-FR" smtClean="0"/>
              <a:t>‹N°›</a:t>
            </a:fld>
            <a:endParaRPr lang="fr-FR"/>
          </a:p>
        </p:txBody>
      </p:sp>
    </p:spTree>
    <p:extLst>
      <p:ext uri="{BB962C8B-B14F-4D97-AF65-F5344CB8AC3E}">
        <p14:creationId xmlns:p14="http://schemas.microsoft.com/office/powerpoint/2010/main" val="7347277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78092F32-D46D-9E4C-9AEE-2F2DC9E26A81}"/>
              </a:ext>
            </a:extLst>
          </p:cNvPr>
          <p:cNvSpPr/>
          <p:nvPr/>
        </p:nvSpPr>
        <p:spPr>
          <a:xfrm>
            <a:off x="4455217" y="-3837"/>
            <a:ext cx="3091180" cy="106956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5" name="Text Box 41">
            <a:extLst>
              <a:ext uri="{FF2B5EF4-FFF2-40B4-BE49-F238E27FC236}">
                <a16:creationId xmlns:a16="http://schemas.microsoft.com/office/drawing/2014/main" id="{05CE4C95-B8A1-EB4E-9723-9CCBD193F58D}"/>
              </a:ext>
            </a:extLst>
          </p:cNvPr>
          <p:cNvSpPr txBox="1">
            <a:spLocks/>
          </p:cNvSpPr>
          <p:nvPr/>
        </p:nvSpPr>
        <p:spPr bwMode="auto">
          <a:xfrm>
            <a:off x="662363" y="802077"/>
            <a:ext cx="3519170" cy="1131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100">
                <a:effectLst/>
                <a:latin typeface="Calibri" panose="020F0502020204030204" pitchFamily="34" charset="0"/>
                <a:ea typeface="Calibri" panose="020F0502020204030204" pitchFamily="34" charset="0"/>
                <a:cs typeface="Arial" panose="020B0604020202020204" pitchFamily="34"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a:t>
            </a:r>
          </a:p>
        </p:txBody>
      </p:sp>
      <p:sp>
        <p:nvSpPr>
          <p:cNvPr id="6" name="Text Box 41">
            <a:extLst>
              <a:ext uri="{FF2B5EF4-FFF2-40B4-BE49-F238E27FC236}">
                <a16:creationId xmlns:a16="http://schemas.microsoft.com/office/drawing/2014/main" id="{5E397033-5649-2547-AD21-907711194721}"/>
              </a:ext>
            </a:extLst>
          </p:cNvPr>
          <p:cNvSpPr txBox="1">
            <a:spLocks/>
          </p:cNvSpPr>
          <p:nvPr/>
        </p:nvSpPr>
        <p:spPr bwMode="auto">
          <a:xfrm>
            <a:off x="640138" y="412187"/>
            <a:ext cx="253047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a:effectLst/>
                <a:latin typeface="Calibri" panose="020F0502020204030204" pitchFamily="34" charset="0"/>
                <a:ea typeface="Calibri" panose="020F0502020204030204" pitchFamily="34" charset="0"/>
                <a:cs typeface="Arial" panose="020B0604020202020204" pitchFamily="34" charset="0"/>
              </a:rPr>
              <a:t>PROFIL</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7" name="Ellipse 6">
            <a:extLst>
              <a:ext uri="{FF2B5EF4-FFF2-40B4-BE49-F238E27FC236}">
                <a16:creationId xmlns:a16="http://schemas.microsoft.com/office/drawing/2014/main" id="{35978831-852F-2B40-AAD3-F017F9076FA0}"/>
              </a:ext>
            </a:extLst>
          </p:cNvPr>
          <p:cNvSpPr/>
          <p:nvPr/>
        </p:nvSpPr>
        <p:spPr>
          <a:xfrm>
            <a:off x="285808" y="412187"/>
            <a:ext cx="304800" cy="3048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8" name="Text Box 43">
            <a:extLst>
              <a:ext uri="{FF2B5EF4-FFF2-40B4-BE49-F238E27FC236}">
                <a16:creationId xmlns:a16="http://schemas.microsoft.com/office/drawing/2014/main" id="{E5369B34-FA3D-A441-81FE-6BC1C84659AB}"/>
              </a:ext>
            </a:extLst>
          </p:cNvPr>
          <p:cNvSpPr txBox="1">
            <a:spLocks/>
          </p:cNvSpPr>
          <p:nvPr/>
        </p:nvSpPr>
        <p:spPr bwMode="auto">
          <a:xfrm>
            <a:off x="645738" y="2679916"/>
            <a:ext cx="3526790" cy="904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TITRE DU DIPLÔME</a:t>
            </a:r>
            <a:br>
              <a:rPr lang="fr-FR" sz="1000" dirty="0">
                <a:effectLst/>
                <a:latin typeface="Calibri" panose="020F0502020204030204" pitchFamily="34" charset="0"/>
                <a:ea typeface="Calibri" panose="020F0502020204030204" pitchFamily="34" charset="0"/>
                <a:cs typeface="Arial" panose="020B0604020202020204" pitchFamily="34" charset="0"/>
              </a:rPr>
            </a:br>
            <a:r>
              <a:rPr lang="fr-FR" sz="1000" b="1" dirty="0">
                <a:effectLst/>
                <a:latin typeface="Calibri" panose="020F0502020204030204" pitchFamily="34" charset="0"/>
                <a:ea typeface="Calibri" panose="020F0502020204030204" pitchFamily="34" charset="0"/>
                <a:cs typeface="Arial" panose="020B0604020202020204" pitchFamily="34" charset="0"/>
              </a:rPr>
              <a:t>NOM DE LA FORMATION / ECOLE</a:t>
            </a:r>
            <a:br>
              <a:rPr lang="fr-FR" sz="1000" b="1" dirty="0">
                <a:effectLst/>
                <a:latin typeface="Calibri" panose="020F0502020204030204" pitchFamily="34" charset="0"/>
                <a:ea typeface="Calibri" panose="020F0502020204030204" pitchFamily="34" charset="0"/>
                <a:cs typeface="Arial" panose="020B0604020202020204" pitchFamily="34" charset="0"/>
              </a:rPr>
            </a:br>
            <a:r>
              <a:rPr lang="fr-FR" sz="11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Décrivez en quelques lignes les objectifs et spécialités de cette formation.</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br>
              <a:rPr lang="fr-FR" sz="1100" dirty="0">
                <a:effectLst/>
                <a:latin typeface="Calibri" panose="020F0502020204030204" pitchFamily="34" charset="0"/>
                <a:ea typeface="Calibri" panose="020F0502020204030204" pitchFamily="34" charset="0"/>
                <a:cs typeface="Arial" panose="020B0604020202020204" pitchFamily="34" charset="0"/>
              </a:rPr>
            </a:b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9" name="Text Box 44">
            <a:extLst>
              <a:ext uri="{FF2B5EF4-FFF2-40B4-BE49-F238E27FC236}">
                <a16:creationId xmlns:a16="http://schemas.microsoft.com/office/drawing/2014/main" id="{4F30D545-FBF3-EA4D-976B-B32D0B7866CC}"/>
              </a:ext>
            </a:extLst>
          </p:cNvPr>
          <p:cNvSpPr txBox="1">
            <a:spLocks/>
          </p:cNvSpPr>
          <p:nvPr/>
        </p:nvSpPr>
        <p:spPr bwMode="auto">
          <a:xfrm>
            <a:off x="196273" y="2649436"/>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Arial" panose="020B0604020202020204" pitchFamily="34" charset="0"/>
              </a:rPr>
              <a:t>2010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00" dirty="0">
                <a:effectLst/>
                <a:latin typeface="Calibri" panose="020F0502020204030204" pitchFamily="34" charset="0"/>
                <a:ea typeface="Calibri" panose="020F0502020204030204" pitchFamily="34" charset="0"/>
                <a:cs typeface="Arial" panose="020B0604020202020204" pitchFamily="34" charset="0"/>
              </a:rPr>
              <a:t>2013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Text Box 43">
            <a:extLst>
              <a:ext uri="{FF2B5EF4-FFF2-40B4-BE49-F238E27FC236}">
                <a16:creationId xmlns:a16="http://schemas.microsoft.com/office/drawing/2014/main" id="{64EC5E33-AC40-8342-B726-34A404739A0C}"/>
              </a:ext>
            </a:extLst>
          </p:cNvPr>
          <p:cNvSpPr txBox="1">
            <a:spLocks/>
          </p:cNvSpPr>
          <p:nvPr/>
        </p:nvSpPr>
        <p:spPr bwMode="auto">
          <a:xfrm>
            <a:off x="641928" y="3619081"/>
            <a:ext cx="3526790" cy="904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TITRE DU DIPLÔME</a:t>
            </a:r>
            <a:br>
              <a:rPr lang="fr-FR" sz="1000" dirty="0">
                <a:effectLst/>
                <a:latin typeface="Calibri" panose="020F0502020204030204" pitchFamily="34" charset="0"/>
                <a:ea typeface="Calibri" panose="020F0502020204030204" pitchFamily="34" charset="0"/>
                <a:cs typeface="Arial" panose="020B0604020202020204" pitchFamily="34" charset="0"/>
              </a:rPr>
            </a:br>
            <a:r>
              <a:rPr lang="fr-FR" sz="1000" b="1" dirty="0">
                <a:effectLst/>
                <a:latin typeface="Calibri" panose="020F0502020204030204" pitchFamily="34" charset="0"/>
                <a:ea typeface="Calibri" panose="020F0502020204030204" pitchFamily="34" charset="0"/>
                <a:cs typeface="Arial" panose="020B0604020202020204" pitchFamily="34" charset="0"/>
              </a:rPr>
              <a:t>NOM DE LA FORMATION / ECOLE</a:t>
            </a:r>
            <a:br>
              <a:rPr lang="fr-FR" sz="1000" b="1" dirty="0">
                <a:effectLst/>
                <a:latin typeface="Calibri" panose="020F0502020204030204" pitchFamily="34" charset="0"/>
                <a:ea typeface="Calibri" panose="020F0502020204030204" pitchFamily="34" charset="0"/>
                <a:cs typeface="Arial" panose="020B0604020202020204" pitchFamily="34" charset="0"/>
              </a:rPr>
            </a:br>
            <a:r>
              <a:rPr lang="fr-FR" sz="1000" b="1" dirty="0">
                <a:effectLst/>
                <a:latin typeface="Calibri" panose="020F0502020204030204" pitchFamily="34" charset="0"/>
                <a:ea typeface="Calibri" panose="020F0502020204030204" pitchFamily="34" charset="0"/>
                <a:cs typeface="Arial" panose="020B0604020202020204" pitchFamily="34" charset="0"/>
              </a:rPr>
              <a:t>D</a:t>
            </a:r>
            <a:r>
              <a:rPr lang="fr-FR" sz="11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écrivez en quelques lignes les objectifs et spécialités de cette formation.</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br>
              <a:rPr lang="fr-FR" sz="1100" dirty="0">
                <a:effectLst/>
                <a:latin typeface="Calibri" panose="020F0502020204030204" pitchFamily="34" charset="0"/>
                <a:ea typeface="Calibri" panose="020F0502020204030204" pitchFamily="34" charset="0"/>
                <a:cs typeface="Arial" panose="020B0604020202020204" pitchFamily="34" charset="0"/>
              </a:rPr>
            </a:b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11" name="Text Box 44">
            <a:extLst>
              <a:ext uri="{FF2B5EF4-FFF2-40B4-BE49-F238E27FC236}">
                <a16:creationId xmlns:a16="http://schemas.microsoft.com/office/drawing/2014/main" id="{92DD1507-E486-D34C-9431-AD03955D4AB7}"/>
              </a:ext>
            </a:extLst>
          </p:cNvPr>
          <p:cNvSpPr txBox="1">
            <a:spLocks/>
          </p:cNvSpPr>
          <p:nvPr/>
        </p:nvSpPr>
        <p:spPr bwMode="auto">
          <a:xfrm>
            <a:off x="192463" y="3588601"/>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a:effectLst/>
                <a:latin typeface="Calibri" panose="020F0502020204030204" pitchFamily="34" charset="0"/>
                <a:ea typeface="Calibri" panose="020F0502020204030204" pitchFamily="34" charset="0"/>
                <a:cs typeface="Arial" panose="020B0604020202020204" pitchFamily="34" charset="0"/>
              </a:rPr>
              <a:t>2010 </a:t>
            </a:r>
            <a:endParaRPr lang="fr-FR"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00">
                <a:effectLst/>
                <a:latin typeface="Calibri" panose="020F0502020204030204" pitchFamily="34" charset="0"/>
                <a:ea typeface="Calibri" panose="020F0502020204030204" pitchFamily="34" charset="0"/>
                <a:cs typeface="Arial" panose="020B0604020202020204" pitchFamily="34" charset="0"/>
              </a:rPr>
              <a:t>2013                       </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12" name="Text Box 43">
            <a:extLst>
              <a:ext uri="{FF2B5EF4-FFF2-40B4-BE49-F238E27FC236}">
                <a16:creationId xmlns:a16="http://schemas.microsoft.com/office/drawing/2014/main" id="{060EA685-74C7-B740-B957-A97B8712E75F}"/>
              </a:ext>
            </a:extLst>
          </p:cNvPr>
          <p:cNvSpPr txBox="1">
            <a:spLocks/>
          </p:cNvSpPr>
          <p:nvPr/>
        </p:nvSpPr>
        <p:spPr bwMode="auto">
          <a:xfrm>
            <a:off x="641928" y="4546181"/>
            <a:ext cx="3526790" cy="904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TITRE DU DIPLÔME</a:t>
            </a:r>
            <a:br>
              <a:rPr lang="fr-FR" sz="1000" dirty="0">
                <a:effectLst/>
                <a:latin typeface="Calibri" panose="020F0502020204030204" pitchFamily="34" charset="0"/>
                <a:ea typeface="Calibri" panose="020F0502020204030204" pitchFamily="34" charset="0"/>
                <a:cs typeface="Arial" panose="020B0604020202020204" pitchFamily="34" charset="0"/>
              </a:rPr>
            </a:br>
            <a:r>
              <a:rPr lang="fr-FR" sz="1000" b="1" dirty="0">
                <a:effectLst/>
                <a:latin typeface="Calibri" panose="020F0502020204030204" pitchFamily="34" charset="0"/>
                <a:ea typeface="Calibri" panose="020F0502020204030204" pitchFamily="34" charset="0"/>
                <a:cs typeface="Arial" panose="020B0604020202020204" pitchFamily="34" charset="0"/>
              </a:rPr>
              <a:t>NOM DE LA FORMATION / ECOLE</a:t>
            </a:r>
            <a:br>
              <a:rPr lang="fr-FR" sz="1000" b="1" dirty="0">
                <a:effectLst/>
                <a:latin typeface="Calibri" panose="020F0502020204030204" pitchFamily="34" charset="0"/>
                <a:ea typeface="Calibri" panose="020F0502020204030204" pitchFamily="34" charset="0"/>
                <a:cs typeface="Arial" panose="020B0604020202020204" pitchFamily="34" charset="0"/>
              </a:rPr>
            </a:br>
            <a:r>
              <a:rPr lang="fr-FR" sz="11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Décrivez en quelques lignes les objectifs et spécialités de cette formation.</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br>
              <a:rPr lang="fr-FR" sz="1100" dirty="0">
                <a:effectLst/>
                <a:latin typeface="Calibri" panose="020F0502020204030204" pitchFamily="34" charset="0"/>
                <a:ea typeface="Calibri" panose="020F0502020204030204" pitchFamily="34" charset="0"/>
                <a:cs typeface="Arial" panose="020B0604020202020204" pitchFamily="34" charset="0"/>
              </a:rPr>
            </a:b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13" name="Text Box 44">
            <a:extLst>
              <a:ext uri="{FF2B5EF4-FFF2-40B4-BE49-F238E27FC236}">
                <a16:creationId xmlns:a16="http://schemas.microsoft.com/office/drawing/2014/main" id="{F77FF599-E875-B04C-9555-240EBD06FB88}"/>
              </a:ext>
            </a:extLst>
          </p:cNvPr>
          <p:cNvSpPr txBox="1">
            <a:spLocks/>
          </p:cNvSpPr>
          <p:nvPr/>
        </p:nvSpPr>
        <p:spPr bwMode="auto">
          <a:xfrm>
            <a:off x="192463" y="4515701"/>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a:effectLst/>
                <a:latin typeface="Calibri" panose="020F0502020204030204" pitchFamily="34" charset="0"/>
                <a:ea typeface="Calibri" panose="020F0502020204030204" pitchFamily="34" charset="0"/>
                <a:cs typeface="Arial" panose="020B0604020202020204" pitchFamily="34" charset="0"/>
              </a:rPr>
              <a:t>2010 </a:t>
            </a:r>
            <a:endParaRPr lang="fr-FR"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00">
                <a:effectLst/>
                <a:latin typeface="Calibri" panose="020F0502020204030204" pitchFamily="34" charset="0"/>
                <a:ea typeface="Calibri" panose="020F0502020204030204" pitchFamily="34" charset="0"/>
                <a:cs typeface="Arial" panose="020B0604020202020204" pitchFamily="34" charset="0"/>
              </a:rPr>
              <a:t>2013                       </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15" name="Text Box 41">
            <a:extLst>
              <a:ext uri="{FF2B5EF4-FFF2-40B4-BE49-F238E27FC236}">
                <a16:creationId xmlns:a16="http://schemas.microsoft.com/office/drawing/2014/main" id="{9DB19801-8959-2341-8732-90863B3442AB}"/>
              </a:ext>
            </a:extLst>
          </p:cNvPr>
          <p:cNvSpPr txBox="1">
            <a:spLocks/>
          </p:cNvSpPr>
          <p:nvPr/>
        </p:nvSpPr>
        <p:spPr bwMode="auto">
          <a:xfrm>
            <a:off x="590608" y="2149359"/>
            <a:ext cx="338518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dirty="0">
                <a:effectLst/>
                <a:latin typeface="Calibri" panose="020F0502020204030204" pitchFamily="34" charset="0"/>
                <a:ea typeface="Calibri" panose="020F0502020204030204" pitchFamily="34" charset="0"/>
                <a:cs typeface="Arial" panose="020B0604020202020204" pitchFamily="34" charset="0"/>
              </a:rPr>
              <a:t>FORMATION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7" name="Ellipse 16">
            <a:extLst>
              <a:ext uri="{FF2B5EF4-FFF2-40B4-BE49-F238E27FC236}">
                <a16:creationId xmlns:a16="http://schemas.microsoft.com/office/drawing/2014/main" id="{E6273396-DBEB-6143-9377-0B8FA397C587}"/>
              </a:ext>
            </a:extLst>
          </p:cNvPr>
          <p:cNvSpPr/>
          <p:nvPr/>
        </p:nvSpPr>
        <p:spPr>
          <a:xfrm>
            <a:off x="221038" y="2171772"/>
            <a:ext cx="304800" cy="3048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8" name="Text Box 41">
            <a:extLst>
              <a:ext uri="{FF2B5EF4-FFF2-40B4-BE49-F238E27FC236}">
                <a16:creationId xmlns:a16="http://schemas.microsoft.com/office/drawing/2014/main" id="{FAA91702-256F-544B-AC1D-D17DF60283B2}"/>
              </a:ext>
            </a:extLst>
          </p:cNvPr>
          <p:cNvSpPr txBox="1">
            <a:spLocks/>
          </p:cNvSpPr>
          <p:nvPr/>
        </p:nvSpPr>
        <p:spPr bwMode="auto">
          <a:xfrm>
            <a:off x="590608" y="5599026"/>
            <a:ext cx="315658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dirty="0">
                <a:effectLst/>
                <a:latin typeface="Calibri" panose="020F0502020204030204" pitchFamily="34" charset="0"/>
                <a:ea typeface="Calibri" panose="020F0502020204030204" pitchFamily="34" charset="0"/>
                <a:cs typeface="Arial" panose="020B0604020202020204" pitchFamily="34" charset="0"/>
              </a:rPr>
              <a:t>EXPERIENCE PROFESSIONNELLE</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9" name="Ellipse 18">
            <a:extLst>
              <a:ext uri="{FF2B5EF4-FFF2-40B4-BE49-F238E27FC236}">
                <a16:creationId xmlns:a16="http://schemas.microsoft.com/office/drawing/2014/main" id="{B634C41B-1153-384E-A705-60E96C9312FC}"/>
              </a:ext>
            </a:extLst>
          </p:cNvPr>
          <p:cNvSpPr/>
          <p:nvPr/>
        </p:nvSpPr>
        <p:spPr>
          <a:xfrm>
            <a:off x="209031" y="5611091"/>
            <a:ext cx="304800" cy="3048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20" name="Text Box 43">
            <a:extLst>
              <a:ext uri="{FF2B5EF4-FFF2-40B4-BE49-F238E27FC236}">
                <a16:creationId xmlns:a16="http://schemas.microsoft.com/office/drawing/2014/main" id="{B0B9AF71-8954-924C-8AA9-5FF9302C6014}"/>
              </a:ext>
            </a:extLst>
          </p:cNvPr>
          <p:cNvSpPr txBox="1">
            <a:spLocks/>
          </p:cNvSpPr>
          <p:nvPr/>
        </p:nvSpPr>
        <p:spPr bwMode="auto">
          <a:xfrm>
            <a:off x="622878" y="6127217"/>
            <a:ext cx="3526790" cy="1403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TITRE DE POSTE</a:t>
            </a:r>
            <a:br>
              <a:rPr lang="fr-FR" sz="1000" dirty="0">
                <a:effectLst/>
                <a:latin typeface="Calibri" panose="020F0502020204030204" pitchFamily="34" charset="0"/>
                <a:ea typeface="Calibri" panose="020F0502020204030204" pitchFamily="34" charset="0"/>
                <a:cs typeface="Arial" panose="020B0604020202020204" pitchFamily="34" charset="0"/>
              </a:rPr>
            </a:br>
            <a:r>
              <a:rPr lang="fr-FR" sz="1000" b="1" dirty="0">
                <a:effectLst/>
                <a:latin typeface="Calibri" panose="020F0502020204030204" pitchFamily="34" charset="0"/>
                <a:ea typeface="Calibri" panose="020F0502020204030204" pitchFamily="34" charset="0"/>
                <a:cs typeface="Arial" panose="020B0604020202020204" pitchFamily="34" charset="0"/>
              </a:rPr>
              <a:t>NOM DE LA COMPAGNIE </a:t>
            </a:r>
            <a:br>
              <a:rPr lang="fr-FR" sz="1000" b="1" dirty="0">
                <a:effectLst/>
                <a:latin typeface="Calibri" panose="020F0502020204030204" pitchFamily="34" charset="0"/>
                <a:ea typeface="Calibri" panose="020F0502020204030204" pitchFamily="34" charset="0"/>
                <a:cs typeface="Arial" panose="020B0604020202020204" pitchFamily="34" charset="0"/>
              </a:rPr>
            </a:br>
            <a:r>
              <a:rPr lang="fr-FR" sz="11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100" dirty="0">
                <a:effectLst/>
                <a:latin typeface="Calibri" panose="020F0502020204030204" pitchFamily="34" charset="0"/>
                <a:ea typeface="Calibri" panose="020F0502020204030204" pitchFamily="34" charset="0"/>
                <a:cs typeface="Arial" panose="020B0604020202020204" pitchFamily="34" charset="0"/>
              </a:rPr>
              <a:t>.</a:t>
            </a:r>
            <a:br>
              <a:rPr lang="fr-FR" sz="1100" dirty="0">
                <a:effectLst/>
                <a:latin typeface="Calibri" panose="020F0502020204030204" pitchFamily="34" charset="0"/>
                <a:ea typeface="Calibri" panose="020F0502020204030204" pitchFamily="34" charset="0"/>
                <a:cs typeface="Arial" panose="020B0604020202020204" pitchFamily="34" charset="0"/>
              </a:rPr>
            </a:b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21" name="Text Box 44">
            <a:extLst>
              <a:ext uri="{FF2B5EF4-FFF2-40B4-BE49-F238E27FC236}">
                <a16:creationId xmlns:a16="http://schemas.microsoft.com/office/drawing/2014/main" id="{912EADD0-ABA2-7047-89CC-5BE14A4087FF}"/>
              </a:ext>
            </a:extLst>
          </p:cNvPr>
          <p:cNvSpPr txBox="1">
            <a:spLocks/>
          </p:cNvSpPr>
          <p:nvPr/>
        </p:nvSpPr>
        <p:spPr bwMode="auto">
          <a:xfrm>
            <a:off x="154883" y="6094832"/>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a:effectLst/>
                <a:latin typeface="Calibri" panose="020F0502020204030204" pitchFamily="34" charset="0"/>
                <a:ea typeface="Calibri" panose="020F0502020204030204" pitchFamily="34" charset="0"/>
                <a:cs typeface="Arial" panose="020B0604020202020204" pitchFamily="34" charset="0"/>
              </a:rPr>
              <a:t>2010 </a:t>
            </a:r>
            <a:endParaRPr lang="fr-FR"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00">
                <a:effectLst/>
                <a:latin typeface="Calibri" panose="020F0502020204030204" pitchFamily="34" charset="0"/>
                <a:ea typeface="Calibri" panose="020F0502020204030204" pitchFamily="34" charset="0"/>
                <a:cs typeface="Arial" panose="020B0604020202020204" pitchFamily="34" charset="0"/>
              </a:rPr>
              <a:t>2013                       </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22" name="Text Box 43">
            <a:extLst>
              <a:ext uri="{FF2B5EF4-FFF2-40B4-BE49-F238E27FC236}">
                <a16:creationId xmlns:a16="http://schemas.microsoft.com/office/drawing/2014/main" id="{C738CF94-BE66-8F41-B07D-70A967E88A20}"/>
              </a:ext>
            </a:extLst>
          </p:cNvPr>
          <p:cNvSpPr txBox="1">
            <a:spLocks/>
          </p:cNvSpPr>
          <p:nvPr/>
        </p:nvSpPr>
        <p:spPr bwMode="auto">
          <a:xfrm>
            <a:off x="615258" y="7684872"/>
            <a:ext cx="3526790" cy="1403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TITRE DE POSTE</a:t>
            </a:r>
            <a:br>
              <a:rPr lang="fr-FR" sz="1000" dirty="0">
                <a:effectLst/>
                <a:latin typeface="Calibri" panose="020F0502020204030204" pitchFamily="34" charset="0"/>
                <a:ea typeface="Calibri" panose="020F0502020204030204" pitchFamily="34" charset="0"/>
                <a:cs typeface="Arial" panose="020B0604020202020204" pitchFamily="34" charset="0"/>
              </a:rPr>
            </a:br>
            <a:r>
              <a:rPr lang="fr-FR" sz="1000" b="1" dirty="0">
                <a:effectLst/>
                <a:latin typeface="Calibri" panose="020F0502020204030204" pitchFamily="34" charset="0"/>
                <a:ea typeface="Calibri" panose="020F0502020204030204" pitchFamily="34" charset="0"/>
                <a:cs typeface="Arial" panose="020B0604020202020204" pitchFamily="34" charset="0"/>
              </a:rPr>
              <a:t>NOM DE LA COMPAGNIE </a:t>
            </a:r>
            <a:br>
              <a:rPr lang="fr-FR" sz="1000" b="1" dirty="0">
                <a:effectLst/>
                <a:latin typeface="Calibri" panose="020F0502020204030204" pitchFamily="34" charset="0"/>
                <a:ea typeface="Calibri" panose="020F0502020204030204" pitchFamily="34" charset="0"/>
                <a:cs typeface="Arial" panose="020B0604020202020204" pitchFamily="34" charset="0"/>
              </a:rPr>
            </a:br>
            <a:r>
              <a:rPr lang="fr-FR" sz="11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100" dirty="0">
                <a:effectLst/>
                <a:latin typeface="Calibri" panose="020F0502020204030204" pitchFamily="34" charset="0"/>
                <a:ea typeface="Calibri" panose="020F0502020204030204" pitchFamily="34" charset="0"/>
                <a:cs typeface="Arial" panose="020B0604020202020204" pitchFamily="34" charset="0"/>
              </a:rPr>
              <a:t>.</a:t>
            </a:r>
            <a:br>
              <a:rPr lang="fr-FR" sz="1100" dirty="0">
                <a:effectLst/>
                <a:latin typeface="Calibri" panose="020F0502020204030204" pitchFamily="34" charset="0"/>
                <a:ea typeface="Calibri" panose="020F0502020204030204" pitchFamily="34" charset="0"/>
                <a:cs typeface="Arial" panose="020B0604020202020204" pitchFamily="34" charset="0"/>
              </a:rPr>
            </a:b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23" name="Text Box 44">
            <a:extLst>
              <a:ext uri="{FF2B5EF4-FFF2-40B4-BE49-F238E27FC236}">
                <a16:creationId xmlns:a16="http://schemas.microsoft.com/office/drawing/2014/main" id="{D7AF3EA6-C292-764C-98AB-75D0F6F06600}"/>
              </a:ext>
            </a:extLst>
          </p:cNvPr>
          <p:cNvSpPr txBox="1">
            <a:spLocks/>
          </p:cNvSpPr>
          <p:nvPr/>
        </p:nvSpPr>
        <p:spPr bwMode="auto">
          <a:xfrm>
            <a:off x="147263" y="7652487"/>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a:effectLst/>
                <a:latin typeface="Calibri" panose="020F0502020204030204" pitchFamily="34" charset="0"/>
                <a:ea typeface="Calibri" panose="020F0502020204030204" pitchFamily="34" charset="0"/>
                <a:cs typeface="Arial" panose="020B0604020202020204" pitchFamily="34" charset="0"/>
              </a:rPr>
              <a:t>2010 </a:t>
            </a:r>
            <a:endParaRPr lang="fr-FR"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00">
                <a:effectLst/>
                <a:latin typeface="Calibri" panose="020F0502020204030204" pitchFamily="34" charset="0"/>
                <a:ea typeface="Calibri" panose="020F0502020204030204" pitchFamily="34" charset="0"/>
                <a:cs typeface="Arial" panose="020B0604020202020204" pitchFamily="34" charset="0"/>
              </a:rPr>
              <a:t>2013                       </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24" name="Text Box 43">
            <a:extLst>
              <a:ext uri="{FF2B5EF4-FFF2-40B4-BE49-F238E27FC236}">
                <a16:creationId xmlns:a16="http://schemas.microsoft.com/office/drawing/2014/main" id="{4A7548FA-1756-8E44-BD8F-1911459486B1}"/>
              </a:ext>
            </a:extLst>
          </p:cNvPr>
          <p:cNvSpPr txBox="1">
            <a:spLocks/>
          </p:cNvSpPr>
          <p:nvPr/>
        </p:nvSpPr>
        <p:spPr bwMode="auto">
          <a:xfrm>
            <a:off x="641928" y="9281897"/>
            <a:ext cx="352679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TITRE DE POSTE</a:t>
            </a:r>
            <a:br>
              <a:rPr lang="fr-FR" sz="1000" dirty="0">
                <a:effectLst/>
                <a:latin typeface="Calibri" panose="020F0502020204030204" pitchFamily="34" charset="0"/>
                <a:ea typeface="Calibri" panose="020F0502020204030204" pitchFamily="34" charset="0"/>
                <a:cs typeface="Arial" panose="020B0604020202020204" pitchFamily="34" charset="0"/>
              </a:rPr>
            </a:br>
            <a:r>
              <a:rPr lang="fr-FR" sz="1000" b="1" dirty="0">
                <a:effectLst/>
                <a:latin typeface="Calibri" panose="020F0502020204030204" pitchFamily="34" charset="0"/>
                <a:ea typeface="Calibri" panose="020F0502020204030204" pitchFamily="34" charset="0"/>
                <a:cs typeface="Arial" panose="020B0604020202020204" pitchFamily="34" charset="0"/>
              </a:rPr>
              <a:t>NOM DE LA COMPAGNIE</a:t>
            </a:r>
            <a:br>
              <a:rPr lang="fr-FR" sz="1000" b="1" dirty="0">
                <a:effectLst/>
                <a:latin typeface="Calibri" panose="020F0502020204030204" pitchFamily="34" charset="0"/>
                <a:ea typeface="Calibri" panose="020F0502020204030204" pitchFamily="34" charset="0"/>
                <a:cs typeface="Arial" panose="020B0604020202020204" pitchFamily="34" charset="0"/>
              </a:rPr>
            </a:br>
            <a:r>
              <a:rPr lang="fr-FR" sz="1100" dirty="0">
                <a:solidFill>
                  <a:srgbClr val="808080"/>
                </a:solidFill>
                <a:effectLst/>
                <a:latin typeface="Calibri" panose="020F0502020204030204" pitchFamily="34" charset="0"/>
                <a:ea typeface="Calibri" panose="020F0502020204030204" pitchFamily="34" charset="0"/>
                <a:cs typeface="Arial" panose="020B0604020202020204" pitchFamily="34"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100" dirty="0">
                <a:effectLst/>
                <a:latin typeface="Calibri" panose="020F0502020204030204" pitchFamily="34" charset="0"/>
                <a:ea typeface="Calibri" panose="020F0502020204030204" pitchFamily="34" charset="0"/>
                <a:cs typeface="Arial" panose="020B0604020202020204" pitchFamily="34" charset="0"/>
              </a:rPr>
              <a:t>.</a:t>
            </a: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25" name="Text Box 44">
            <a:extLst>
              <a:ext uri="{FF2B5EF4-FFF2-40B4-BE49-F238E27FC236}">
                <a16:creationId xmlns:a16="http://schemas.microsoft.com/office/drawing/2014/main" id="{8F07A0A5-C7CF-114C-919B-02245D2E87FD}"/>
              </a:ext>
            </a:extLst>
          </p:cNvPr>
          <p:cNvSpPr txBox="1">
            <a:spLocks/>
          </p:cNvSpPr>
          <p:nvPr/>
        </p:nvSpPr>
        <p:spPr bwMode="auto">
          <a:xfrm>
            <a:off x="174568" y="9252687"/>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a:effectLst/>
                <a:latin typeface="Calibri" panose="020F0502020204030204" pitchFamily="34" charset="0"/>
                <a:ea typeface="Calibri" panose="020F0502020204030204" pitchFamily="34" charset="0"/>
                <a:cs typeface="Arial" panose="020B0604020202020204" pitchFamily="34" charset="0"/>
              </a:rPr>
              <a:t>2010 </a:t>
            </a:r>
            <a:endParaRPr lang="fr-FR" sz="1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000">
                <a:effectLst/>
                <a:latin typeface="Calibri" panose="020F0502020204030204" pitchFamily="34" charset="0"/>
                <a:ea typeface="Calibri" panose="020F0502020204030204" pitchFamily="34" charset="0"/>
                <a:cs typeface="Arial" panose="020B0604020202020204" pitchFamily="34" charset="0"/>
              </a:rPr>
              <a:t>2013                       </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pic>
        <p:nvPicPr>
          <p:cNvPr id="26" name="Image 25" descr="Une image contenant personne, femme, femelle&#10;&#10;Description générée automatiquement">
            <a:extLst>
              <a:ext uri="{FF2B5EF4-FFF2-40B4-BE49-F238E27FC236}">
                <a16:creationId xmlns:a16="http://schemas.microsoft.com/office/drawing/2014/main" id="{EB728B74-82A8-0C44-9626-35D0D67AFAFB}"/>
              </a:ext>
            </a:extLst>
          </p:cNvPr>
          <p:cNvPicPr>
            <a:picLocks noChangeAspect="1"/>
          </p:cNvPicPr>
          <p:nvPr/>
        </p:nvPicPr>
        <p:blipFill rotWithShape="1">
          <a:blip r:embed="rId2">
            <a:extLst>
              <a:ext uri="{28A0092B-C50C-407E-A947-70E740481C1C}">
                <a14:useLocalDpi xmlns:a14="http://schemas.microsoft.com/office/drawing/2010/main" val="0"/>
              </a:ext>
            </a:extLst>
          </a:blip>
          <a:srcRect l="33356"/>
          <a:stretch/>
        </p:blipFill>
        <p:spPr bwMode="auto">
          <a:xfrm>
            <a:off x="5065972" y="310399"/>
            <a:ext cx="2207895" cy="2211070"/>
          </a:xfrm>
          <a:prstGeom prst="ellipse">
            <a:avLst/>
          </a:prstGeom>
          <a:ln>
            <a:solidFill>
              <a:schemeClr val="tx1"/>
            </a:solidFill>
          </a:ln>
          <a:extLst>
            <a:ext uri="{53640926-AAD7-44D8-BBD7-CCE9431645EC}">
              <a14:shadowObscured xmlns:a14="http://schemas.microsoft.com/office/drawing/2010/main"/>
            </a:ext>
          </a:extLst>
        </p:spPr>
      </p:pic>
      <p:sp>
        <p:nvSpPr>
          <p:cNvPr id="27" name="Text Box 41">
            <a:extLst>
              <a:ext uri="{FF2B5EF4-FFF2-40B4-BE49-F238E27FC236}">
                <a16:creationId xmlns:a16="http://schemas.microsoft.com/office/drawing/2014/main" id="{BB9CB576-9B2A-A54D-AD11-24F458E60E37}"/>
              </a:ext>
            </a:extLst>
          </p:cNvPr>
          <p:cNvSpPr txBox="1">
            <a:spLocks/>
          </p:cNvSpPr>
          <p:nvPr/>
        </p:nvSpPr>
        <p:spPr bwMode="auto">
          <a:xfrm>
            <a:off x="5018982" y="2703079"/>
            <a:ext cx="2257425" cy="467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2000" b="1">
                <a:effectLst/>
                <a:latin typeface="Calibri" panose="020F0502020204030204" pitchFamily="34" charset="0"/>
                <a:ea typeface="Calibri" panose="020F0502020204030204" pitchFamily="34" charset="0"/>
                <a:cs typeface="Arial" panose="020B0604020202020204" pitchFamily="34" charset="0"/>
              </a:rPr>
              <a:t>Audrey </a:t>
            </a:r>
            <a:r>
              <a:rPr lang="fr-FR" sz="2000" b="1">
                <a:solidFill>
                  <a:srgbClr val="7F7F7F"/>
                </a:solidFill>
                <a:effectLst/>
                <a:latin typeface="Calibri" panose="020F0502020204030204" pitchFamily="34" charset="0"/>
                <a:ea typeface="Calibri" panose="020F0502020204030204" pitchFamily="34" charset="0"/>
                <a:cs typeface="Arial" panose="020B0604020202020204" pitchFamily="34" charset="0"/>
              </a:rPr>
              <a:t>DOTEMANT</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28" name="Text Box 41">
            <a:extLst>
              <a:ext uri="{FF2B5EF4-FFF2-40B4-BE49-F238E27FC236}">
                <a16:creationId xmlns:a16="http://schemas.microsoft.com/office/drawing/2014/main" id="{E1020017-A2BE-2F4B-A119-1B5F562CAF56}"/>
              </a:ext>
            </a:extLst>
          </p:cNvPr>
          <p:cNvSpPr txBox="1">
            <a:spLocks/>
          </p:cNvSpPr>
          <p:nvPr/>
        </p:nvSpPr>
        <p:spPr bwMode="auto">
          <a:xfrm>
            <a:off x="4985327" y="3050424"/>
            <a:ext cx="2670810"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600">
                <a:effectLst/>
                <a:latin typeface="Calibri" panose="020F0502020204030204" pitchFamily="34" charset="0"/>
                <a:ea typeface="Calibri" panose="020F0502020204030204" pitchFamily="34" charset="0"/>
                <a:cs typeface="Arial" panose="020B0604020202020204" pitchFamily="34" charset="0"/>
              </a:rPr>
              <a:t>Titre du poste recherché</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29" name="TextBox 88">
            <a:extLst>
              <a:ext uri="{FF2B5EF4-FFF2-40B4-BE49-F238E27FC236}">
                <a16:creationId xmlns:a16="http://schemas.microsoft.com/office/drawing/2014/main" id="{A1B34251-00B0-F14E-9D93-A7EC8776E588}"/>
              </a:ext>
            </a:extLst>
          </p:cNvPr>
          <p:cNvSpPr txBox="1"/>
          <p:nvPr/>
        </p:nvSpPr>
        <p:spPr>
          <a:xfrm>
            <a:off x="5112327" y="5105502"/>
            <a:ext cx="1666240" cy="340995"/>
          </a:xfrm>
          <a:prstGeom prst="rect">
            <a:avLst/>
          </a:prstGeom>
          <a:noFill/>
        </p:spPr>
        <p:txBody>
          <a:bodyPr wrap="square" rtlCol="0">
            <a:spAutoFit/>
          </a:bodyPr>
          <a:lstStyle/>
          <a:p>
            <a:pPr>
              <a:lnSpc>
                <a:spcPct val="107000"/>
              </a:lnSpc>
              <a:spcAft>
                <a:spcPts val="800"/>
              </a:spcAft>
            </a:pPr>
            <a:r>
              <a:rPr lang="en-GB" sz="900" kern="1200">
                <a:solidFill>
                  <a:srgbClr val="000000"/>
                </a:solidFill>
                <a:effectLst/>
                <a:latin typeface="Lato" panose="020F0502020204030203" pitchFamily="34" charset="0"/>
                <a:ea typeface="Roboto" panose="02000000000000000000" pitchFamily="2" charset="0"/>
                <a:cs typeface="Lato" panose="020F0502020204030203" pitchFamily="34" charset="0"/>
              </a:rPr>
              <a:t>mail@mail.com</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30" name="TextBox 89">
            <a:extLst>
              <a:ext uri="{FF2B5EF4-FFF2-40B4-BE49-F238E27FC236}">
                <a16:creationId xmlns:a16="http://schemas.microsoft.com/office/drawing/2014/main" id="{38F11001-351F-3F47-8441-3C1864C89258}"/>
              </a:ext>
            </a:extLst>
          </p:cNvPr>
          <p:cNvSpPr txBox="1"/>
          <p:nvPr/>
        </p:nvSpPr>
        <p:spPr>
          <a:xfrm>
            <a:off x="5169477" y="4396207"/>
            <a:ext cx="1094105" cy="340995"/>
          </a:xfrm>
          <a:prstGeom prst="rect">
            <a:avLst/>
          </a:prstGeom>
          <a:noFill/>
        </p:spPr>
        <p:txBody>
          <a:bodyPr wrap="square" rtlCol="0">
            <a:spAutoFit/>
          </a:bodyPr>
          <a:lstStyle/>
          <a:p>
            <a:pPr>
              <a:lnSpc>
                <a:spcPct val="107000"/>
              </a:lnSpc>
              <a:spcAft>
                <a:spcPts val="800"/>
              </a:spcAft>
            </a:pPr>
            <a:r>
              <a:rPr lang="en-GB" sz="900" kern="1200">
                <a:solidFill>
                  <a:srgbClr val="000000"/>
                </a:solidFill>
                <a:effectLst/>
                <a:latin typeface="Lato" panose="020F0502020204030203" pitchFamily="34" charset="0"/>
                <a:ea typeface="Roboto" panose="02000000000000000000" pitchFamily="2" charset="0"/>
                <a:cs typeface="Lato" panose="020F0502020204030203" pitchFamily="34" charset="0"/>
              </a:rPr>
              <a:t>01 02 03 04 05</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31" name="TextBox 90">
            <a:extLst>
              <a:ext uri="{FF2B5EF4-FFF2-40B4-BE49-F238E27FC236}">
                <a16:creationId xmlns:a16="http://schemas.microsoft.com/office/drawing/2014/main" id="{70F67844-BD22-B94D-B037-5ADAEB57779B}"/>
              </a:ext>
            </a:extLst>
          </p:cNvPr>
          <p:cNvSpPr txBox="1"/>
          <p:nvPr/>
        </p:nvSpPr>
        <p:spPr>
          <a:xfrm>
            <a:off x="5102802" y="5458562"/>
            <a:ext cx="1343025" cy="340995"/>
          </a:xfrm>
          <a:prstGeom prst="rect">
            <a:avLst/>
          </a:prstGeom>
          <a:noFill/>
        </p:spPr>
        <p:txBody>
          <a:bodyPr wrap="square" rtlCol="0">
            <a:spAutoFit/>
          </a:bodyPr>
          <a:lstStyle/>
          <a:p>
            <a:pPr>
              <a:lnSpc>
                <a:spcPct val="107000"/>
              </a:lnSpc>
              <a:spcAft>
                <a:spcPts val="800"/>
              </a:spcAft>
            </a:pPr>
            <a:r>
              <a:rPr lang="en-GB" sz="900" kern="1200">
                <a:solidFill>
                  <a:srgbClr val="000000"/>
                </a:solidFill>
                <a:effectLst/>
                <a:latin typeface="Lato" panose="020F0502020204030203" pitchFamily="34" charset="0"/>
                <a:ea typeface="Roboto" panose="02000000000000000000" pitchFamily="2" charset="0"/>
                <a:cs typeface="Lato" panose="020F0502020204030203" pitchFamily="34" charset="0"/>
              </a:rPr>
              <a:t>Facebook.com/moi</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32" name="TextBox 91">
            <a:extLst>
              <a:ext uri="{FF2B5EF4-FFF2-40B4-BE49-F238E27FC236}">
                <a16:creationId xmlns:a16="http://schemas.microsoft.com/office/drawing/2014/main" id="{F95D380C-FA80-694A-815D-F44BE82C0D3E}"/>
              </a:ext>
            </a:extLst>
          </p:cNvPr>
          <p:cNvSpPr txBox="1"/>
          <p:nvPr/>
        </p:nvSpPr>
        <p:spPr>
          <a:xfrm>
            <a:off x="5102802" y="4739742"/>
            <a:ext cx="2199640" cy="340995"/>
          </a:xfrm>
          <a:prstGeom prst="rect">
            <a:avLst/>
          </a:prstGeom>
          <a:noFill/>
        </p:spPr>
        <p:txBody>
          <a:bodyPr wrap="square" rtlCol="0">
            <a:spAutoFit/>
          </a:bodyPr>
          <a:lstStyle/>
          <a:p>
            <a:pPr>
              <a:lnSpc>
                <a:spcPct val="107000"/>
              </a:lnSpc>
              <a:spcAft>
                <a:spcPts val="800"/>
              </a:spcAft>
            </a:pPr>
            <a:r>
              <a:rPr lang="en-GB" sz="900" kern="1200">
                <a:solidFill>
                  <a:srgbClr val="000000"/>
                </a:solidFill>
                <a:effectLst/>
                <a:latin typeface="Lato" panose="020F0502020204030203" pitchFamily="34" charset="0"/>
                <a:ea typeface="Roboto" panose="02000000000000000000" pitchFamily="2" charset="0"/>
                <a:cs typeface="Lato" panose="020F0502020204030203" pitchFamily="34" charset="0"/>
              </a:rPr>
              <a:t>12 rue de la Réussite 75012 Paris</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pic>
        <p:nvPicPr>
          <p:cNvPr id="33" name="Picture 92">
            <a:extLst>
              <a:ext uri="{FF2B5EF4-FFF2-40B4-BE49-F238E27FC236}">
                <a16:creationId xmlns:a16="http://schemas.microsoft.com/office/drawing/2014/main" id="{D56A8BCF-7D0D-0F42-BF08-9C7FC7C2B4E6}"/>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900237" y="5131537"/>
            <a:ext cx="201930" cy="201930"/>
          </a:xfrm>
          <a:prstGeom prst="rect">
            <a:avLst/>
          </a:prstGeom>
        </p:spPr>
      </p:pic>
      <p:pic>
        <p:nvPicPr>
          <p:cNvPr id="34" name="Picture 93">
            <a:extLst>
              <a:ext uri="{FF2B5EF4-FFF2-40B4-BE49-F238E27FC236}">
                <a16:creationId xmlns:a16="http://schemas.microsoft.com/office/drawing/2014/main" id="{646EABAD-5AA6-2E46-B75C-E6AE3BAFE70D}"/>
              </a:ext>
            </a:extLst>
          </p:cNvPr>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867217" y="4749902"/>
            <a:ext cx="247015" cy="247015"/>
          </a:xfrm>
          <a:prstGeom prst="rect">
            <a:avLst/>
          </a:prstGeom>
        </p:spPr>
      </p:pic>
      <p:pic>
        <p:nvPicPr>
          <p:cNvPr id="35" name="Picture 94">
            <a:extLst>
              <a:ext uri="{FF2B5EF4-FFF2-40B4-BE49-F238E27FC236}">
                <a16:creationId xmlns:a16="http://schemas.microsoft.com/office/drawing/2014/main" id="{BC78FA70-DBE1-E34F-97F7-E8515287E6C1}"/>
              </a:ext>
            </a:extLst>
          </p:cNvPr>
          <p:cNvPicPr>
            <a:picLocks noChangeAspect="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905317" y="5480787"/>
            <a:ext cx="191770" cy="191770"/>
          </a:xfrm>
          <a:prstGeom prst="rect">
            <a:avLst/>
          </a:prstGeom>
        </p:spPr>
      </p:pic>
      <p:pic>
        <p:nvPicPr>
          <p:cNvPr id="36" name="Picture 95">
            <a:extLst>
              <a:ext uri="{FF2B5EF4-FFF2-40B4-BE49-F238E27FC236}">
                <a16:creationId xmlns:a16="http://schemas.microsoft.com/office/drawing/2014/main" id="{406BAA02-4915-504C-8EB6-A0CCE763F8EB}"/>
              </a:ext>
            </a:extLst>
          </p:cNvPr>
          <p:cNvPicPr>
            <a:picLocks noChangeAspect="1"/>
          </p:cNvPicPr>
          <p:nvPr/>
        </p:nvPicPr>
        <p:blipFill>
          <a:blip r:embed="rId6"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900237" y="4411447"/>
            <a:ext cx="180340" cy="180340"/>
          </a:xfrm>
          <a:prstGeom prst="rect">
            <a:avLst/>
          </a:prstGeom>
        </p:spPr>
      </p:pic>
      <p:sp>
        <p:nvSpPr>
          <p:cNvPr id="37" name="Text Box 41">
            <a:extLst>
              <a:ext uri="{FF2B5EF4-FFF2-40B4-BE49-F238E27FC236}">
                <a16:creationId xmlns:a16="http://schemas.microsoft.com/office/drawing/2014/main" id="{05634089-3A60-4342-94F4-54AA2095E386}"/>
              </a:ext>
            </a:extLst>
          </p:cNvPr>
          <p:cNvSpPr txBox="1">
            <a:spLocks/>
          </p:cNvSpPr>
          <p:nvPr/>
        </p:nvSpPr>
        <p:spPr bwMode="auto">
          <a:xfrm>
            <a:off x="4739582" y="6053557"/>
            <a:ext cx="253047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a:effectLst/>
                <a:latin typeface="Calibri" panose="020F0502020204030204" pitchFamily="34" charset="0"/>
                <a:ea typeface="Calibri" panose="020F0502020204030204" pitchFamily="34" charset="0"/>
                <a:cs typeface="Arial" panose="020B0604020202020204" pitchFamily="34" charset="0"/>
              </a:rPr>
              <a:t>COMPETENCES</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38" name="Text Box 7">
            <a:extLst>
              <a:ext uri="{FF2B5EF4-FFF2-40B4-BE49-F238E27FC236}">
                <a16:creationId xmlns:a16="http://schemas.microsoft.com/office/drawing/2014/main" id="{B028460A-E737-AD4C-9E9E-B5AF3ED64D5C}"/>
              </a:ext>
            </a:extLst>
          </p:cNvPr>
          <p:cNvSpPr txBox="1">
            <a:spLocks/>
          </p:cNvSpPr>
          <p:nvPr/>
        </p:nvSpPr>
        <p:spPr bwMode="auto">
          <a:xfrm>
            <a:off x="4724977" y="6700622"/>
            <a:ext cx="1423670" cy="103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100">
                <a:effectLst/>
                <a:latin typeface="Calibri" panose="020F0502020204030204" pitchFamily="34" charset="0"/>
                <a:ea typeface="Calibri" panose="020F0502020204030204" pitchFamily="34" charset="0"/>
                <a:cs typeface="Arial" panose="020B0604020202020204" pitchFamily="34" charset="0"/>
              </a:rPr>
              <a:t>CREATIF</a:t>
            </a:r>
            <a:br>
              <a:rPr lang="fr-FR" sz="1100">
                <a:effectLst/>
                <a:latin typeface="Calibri" panose="020F0502020204030204" pitchFamily="34" charset="0"/>
                <a:ea typeface="Calibri" panose="020F0502020204030204" pitchFamily="34" charset="0"/>
                <a:cs typeface="Arial" panose="020B0604020202020204" pitchFamily="34" charset="0"/>
              </a:rPr>
            </a:br>
            <a:r>
              <a:rPr lang="fr-FR" sz="1100">
                <a:effectLst/>
                <a:latin typeface="Calibri" panose="020F0502020204030204" pitchFamily="34" charset="0"/>
                <a:ea typeface="Calibri" panose="020F0502020204030204" pitchFamily="34" charset="0"/>
                <a:cs typeface="Arial" panose="020B0604020202020204" pitchFamily="34" charset="0"/>
              </a:rPr>
              <a:t>SERIEUX</a:t>
            </a:r>
            <a:br>
              <a:rPr lang="fr-FR" sz="1100">
                <a:effectLst/>
                <a:latin typeface="Calibri" panose="020F0502020204030204" pitchFamily="34" charset="0"/>
                <a:ea typeface="Calibri" panose="020F0502020204030204" pitchFamily="34" charset="0"/>
                <a:cs typeface="Arial" panose="020B0604020202020204" pitchFamily="34" charset="0"/>
              </a:rPr>
            </a:br>
            <a:r>
              <a:rPr lang="fr-FR" sz="1100">
                <a:effectLst/>
                <a:latin typeface="Calibri" panose="020F0502020204030204" pitchFamily="34" charset="0"/>
                <a:ea typeface="Calibri" panose="020F0502020204030204" pitchFamily="34" charset="0"/>
                <a:cs typeface="Arial" panose="020B0604020202020204" pitchFamily="34" charset="0"/>
              </a:rPr>
              <a:t>ORGANISE</a:t>
            </a:r>
            <a:br>
              <a:rPr lang="fr-FR" sz="1100">
                <a:effectLst/>
                <a:latin typeface="Calibri" panose="020F0502020204030204" pitchFamily="34" charset="0"/>
                <a:ea typeface="Calibri" panose="020F0502020204030204" pitchFamily="34" charset="0"/>
                <a:cs typeface="Arial" panose="020B0604020202020204" pitchFamily="34" charset="0"/>
              </a:rPr>
            </a:br>
            <a:r>
              <a:rPr lang="fr-FR" sz="1100">
                <a:effectLst/>
                <a:latin typeface="Calibri" panose="020F0502020204030204" pitchFamily="34" charset="0"/>
                <a:ea typeface="Calibri" panose="020F0502020204030204" pitchFamily="34" charset="0"/>
                <a:cs typeface="Arial" panose="020B0604020202020204" pitchFamily="34" charset="0"/>
              </a:rPr>
              <a:t>COMMUNICANT</a:t>
            </a:r>
            <a:br>
              <a:rPr lang="fr-FR" sz="1100">
                <a:effectLst/>
                <a:latin typeface="Calibri" panose="020F0502020204030204" pitchFamily="34" charset="0"/>
                <a:ea typeface="Calibri" panose="020F0502020204030204" pitchFamily="34" charset="0"/>
                <a:cs typeface="Arial" panose="020B0604020202020204" pitchFamily="34" charset="0"/>
              </a:rPr>
            </a:br>
            <a:r>
              <a:rPr lang="fr-FR" sz="1100">
                <a:effectLst/>
                <a:latin typeface="Calibri" panose="020F0502020204030204" pitchFamily="34" charset="0"/>
                <a:ea typeface="Calibri" panose="020F0502020204030204" pitchFamily="34" charset="0"/>
                <a:cs typeface="Arial" panose="020B0604020202020204" pitchFamily="34" charset="0"/>
              </a:rPr>
              <a:t>LEADER</a:t>
            </a:r>
          </a:p>
        </p:txBody>
      </p:sp>
      <p:grpSp>
        <p:nvGrpSpPr>
          <p:cNvPr id="39" name="Group 10">
            <a:extLst>
              <a:ext uri="{FF2B5EF4-FFF2-40B4-BE49-F238E27FC236}">
                <a16:creationId xmlns:a16="http://schemas.microsoft.com/office/drawing/2014/main" id="{A90C7D2E-AE53-1E45-8EA3-331DA97C11D1}"/>
              </a:ext>
            </a:extLst>
          </p:cNvPr>
          <p:cNvGrpSpPr>
            <a:grpSpLocks/>
          </p:cNvGrpSpPr>
          <p:nvPr/>
        </p:nvGrpSpPr>
        <p:grpSpPr bwMode="auto">
          <a:xfrm>
            <a:off x="6147377" y="6806032"/>
            <a:ext cx="1126490" cy="846455"/>
            <a:chOff x="2505" y="12036"/>
            <a:chExt cx="1562" cy="1333"/>
          </a:xfrm>
        </p:grpSpPr>
        <p:sp>
          <p:nvSpPr>
            <p:cNvPr id="50" name="Rectangle 49">
              <a:extLst>
                <a:ext uri="{FF2B5EF4-FFF2-40B4-BE49-F238E27FC236}">
                  <a16:creationId xmlns:a16="http://schemas.microsoft.com/office/drawing/2014/main" id="{D8B7E9EC-EFDE-414A-B053-F7306A409D21}"/>
                </a:ext>
              </a:extLst>
            </p:cNvPr>
            <p:cNvSpPr>
              <a:spLocks/>
            </p:cNvSpPr>
            <p:nvPr/>
          </p:nvSpPr>
          <p:spPr bwMode="auto">
            <a:xfrm>
              <a:off x="2505" y="12037"/>
              <a:ext cx="1562" cy="11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1" name="Rectangle 50">
              <a:extLst>
                <a:ext uri="{FF2B5EF4-FFF2-40B4-BE49-F238E27FC236}">
                  <a16:creationId xmlns:a16="http://schemas.microsoft.com/office/drawing/2014/main" id="{9E738CA4-33D3-F349-8F15-C5B84BB7118C}"/>
                </a:ext>
              </a:extLst>
            </p:cNvPr>
            <p:cNvSpPr>
              <a:spLocks/>
            </p:cNvSpPr>
            <p:nvPr/>
          </p:nvSpPr>
          <p:spPr bwMode="auto">
            <a:xfrm>
              <a:off x="2505" y="12036"/>
              <a:ext cx="1270" cy="115"/>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2" name="Rectangle 51">
              <a:extLst>
                <a:ext uri="{FF2B5EF4-FFF2-40B4-BE49-F238E27FC236}">
                  <a16:creationId xmlns:a16="http://schemas.microsoft.com/office/drawing/2014/main" id="{017F843B-C937-8C4E-8C27-63A48587F5F4}"/>
                </a:ext>
              </a:extLst>
            </p:cNvPr>
            <p:cNvSpPr>
              <a:spLocks/>
            </p:cNvSpPr>
            <p:nvPr/>
          </p:nvSpPr>
          <p:spPr bwMode="auto">
            <a:xfrm>
              <a:off x="2505" y="12328"/>
              <a:ext cx="1562" cy="1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3" name="Rectangle 52">
              <a:extLst>
                <a:ext uri="{FF2B5EF4-FFF2-40B4-BE49-F238E27FC236}">
                  <a16:creationId xmlns:a16="http://schemas.microsoft.com/office/drawing/2014/main" id="{3A5D7D82-95F4-F84C-B39F-1DEA62DC4ECF}"/>
                </a:ext>
              </a:extLst>
            </p:cNvPr>
            <p:cNvSpPr>
              <a:spLocks/>
            </p:cNvSpPr>
            <p:nvPr/>
          </p:nvSpPr>
          <p:spPr bwMode="auto">
            <a:xfrm>
              <a:off x="2505" y="12327"/>
              <a:ext cx="1270" cy="122"/>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4" name="Rectangle 53">
              <a:extLst>
                <a:ext uri="{FF2B5EF4-FFF2-40B4-BE49-F238E27FC236}">
                  <a16:creationId xmlns:a16="http://schemas.microsoft.com/office/drawing/2014/main" id="{CB96D3FD-3DE3-9A4F-B178-1DA11BF24509}"/>
                </a:ext>
              </a:extLst>
            </p:cNvPr>
            <p:cNvSpPr>
              <a:spLocks/>
            </p:cNvSpPr>
            <p:nvPr/>
          </p:nvSpPr>
          <p:spPr bwMode="auto">
            <a:xfrm>
              <a:off x="2505" y="12638"/>
              <a:ext cx="1562" cy="12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5" name="Rectangle 54">
              <a:extLst>
                <a:ext uri="{FF2B5EF4-FFF2-40B4-BE49-F238E27FC236}">
                  <a16:creationId xmlns:a16="http://schemas.microsoft.com/office/drawing/2014/main" id="{502FB6B3-31E0-4F4A-A57F-87F569E973E9}"/>
                </a:ext>
              </a:extLst>
            </p:cNvPr>
            <p:cNvSpPr>
              <a:spLocks/>
            </p:cNvSpPr>
            <p:nvPr/>
          </p:nvSpPr>
          <p:spPr bwMode="auto">
            <a:xfrm>
              <a:off x="2505" y="12637"/>
              <a:ext cx="1270" cy="123"/>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6" name="Rectangle 55">
              <a:extLst>
                <a:ext uri="{FF2B5EF4-FFF2-40B4-BE49-F238E27FC236}">
                  <a16:creationId xmlns:a16="http://schemas.microsoft.com/office/drawing/2014/main" id="{166A0E6F-0965-2341-A6E9-3D5B3C850097}"/>
                </a:ext>
              </a:extLst>
            </p:cNvPr>
            <p:cNvSpPr>
              <a:spLocks/>
            </p:cNvSpPr>
            <p:nvPr/>
          </p:nvSpPr>
          <p:spPr bwMode="auto">
            <a:xfrm>
              <a:off x="2505" y="12935"/>
              <a:ext cx="1562" cy="11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7" name="Rectangle 56">
              <a:extLst>
                <a:ext uri="{FF2B5EF4-FFF2-40B4-BE49-F238E27FC236}">
                  <a16:creationId xmlns:a16="http://schemas.microsoft.com/office/drawing/2014/main" id="{2D681028-4321-944A-AD8B-A60528A36969}"/>
                </a:ext>
              </a:extLst>
            </p:cNvPr>
            <p:cNvSpPr>
              <a:spLocks/>
            </p:cNvSpPr>
            <p:nvPr/>
          </p:nvSpPr>
          <p:spPr bwMode="auto">
            <a:xfrm>
              <a:off x="2505" y="12934"/>
              <a:ext cx="1270" cy="116"/>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8" name="Rectangle 57">
              <a:extLst>
                <a:ext uri="{FF2B5EF4-FFF2-40B4-BE49-F238E27FC236}">
                  <a16:creationId xmlns:a16="http://schemas.microsoft.com/office/drawing/2014/main" id="{1B427F33-5A59-9C4C-9EFB-02DDAF02ACD9}"/>
                </a:ext>
              </a:extLst>
            </p:cNvPr>
            <p:cNvSpPr>
              <a:spLocks/>
            </p:cNvSpPr>
            <p:nvPr/>
          </p:nvSpPr>
          <p:spPr bwMode="auto">
            <a:xfrm>
              <a:off x="2505" y="13253"/>
              <a:ext cx="1562" cy="1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9" name="Rectangle 58">
              <a:extLst>
                <a:ext uri="{FF2B5EF4-FFF2-40B4-BE49-F238E27FC236}">
                  <a16:creationId xmlns:a16="http://schemas.microsoft.com/office/drawing/2014/main" id="{861EEA2E-174B-3C44-B716-C88BEA222C73}"/>
                </a:ext>
              </a:extLst>
            </p:cNvPr>
            <p:cNvSpPr>
              <a:spLocks/>
            </p:cNvSpPr>
            <p:nvPr/>
          </p:nvSpPr>
          <p:spPr bwMode="auto">
            <a:xfrm>
              <a:off x="2505" y="13252"/>
              <a:ext cx="1270" cy="117"/>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grpSp>
      <p:sp>
        <p:nvSpPr>
          <p:cNvPr id="40" name="Text Box 7">
            <a:extLst>
              <a:ext uri="{FF2B5EF4-FFF2-40B4-BE49-F238E27FC236}">
                <a16:creationId xmlns:a16="http://schemas.microsoft.com/office/drawing/2014/main" id="{C521A814-0A1A-9741-AA69-EC169F9772C2}"/>
              </a:ext>
            </a:extLst>
          </p:cNvPr>
          <p:cNvSpPr txBox="1">
            <a:spLocks/>
          </p:cNvSpPr>
          <p:nvPr/>
        </p:nvSpPr>
        <p:spPr bwMode="auto">
          <a:xfrm>
            <a:off x="4714817" y="7838542"/>
            <a:ext cx="1423670" cy="103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100">
                <a:effectLst/>
                <a:latin typeface="Calibri" panose="020F0502020204030204" pitchFamily="34" charset="0"/>
                <a:ea typeface="Calibri" panose="020F0502020204030204" pitchFamily="34" charset="0"/>
                <a:cs typeface="Arial" panose="020B0604020202020204" pitchFamily="34" charset="0"/>
              </a:rPr>
              <a:t>ANGLAIS</a:t>
            </a:r>
            <a:br>
              <a:rPr lang="fr-FR" sz="1100">
                <a:effectLst/>
                <a:latin typeface="Calibri" panose="020F0502020204030204" pitchFamily="34" charset="0"/>
                <a:ea typeface="Calibri" panose="020F0502020204030204" pitchFamily="34" charset="0"/>
                <a:cs typeface="Arial" panose="020B0604020202020204" pitchFamily="34" charset="0"/>
              </a:rPr>
            </a:br>
            <a:r>
              <a:rPr lang="fr-FR" sz="1100">
                <a:effectLst/>
                <a:latin typeface="Calibri" panose="020F0502020204030204" pitchFamily="34" charset="0"/>
                <a:ea typeface="Calibri" panose="020F0502020204030204" pitchFamily="34" charset="0"/>
                <a:cs typeface="Arial" panose="020B0604020202020204" pitchFamily="34" charset="0"/>
              </a:rPr>
              <a:t>ALLEMAND</a:t>
            </a:r>
            <a:br>
              <a:rPr lang="fr-FR" sz="1100">
                <a:effectLst/>
                <a:latin typeface="Calibri" panose="020F0502020204030204" pitchFamily="34" charset="0"/>
                <a:ea typeface="Calibri" panose="020F0502020204030204" pitchFamily="34" charset="0"/>
                <a:cs typeface="Arial" panose="020B0604020202020204" pitchFamily="34" charset="0"/>
              </a:rPr>
            </a:br>
            <a:r>
              <a:rPr lang="fr-FR" sz="1100">
                <a:effectLst/>
                <a:latin typeface="Calibri" panose="020F0502020204030204" pitchFamily="34" charset="0"/>
                <a:ea typeface="Calibri" panose="020F0502020204030204" pitchFamily="34" charset="0"/>
                <a:cs typeface="Arial" panose="020B0604020202020204" pitchFamily="34" charset="0"/>
              </a:rPr>
              <a:t>ESPAGNOL</a:t>
            </a:r>
            <a:br>
              <a:rPr lang="fr-FR" sz="1100">
                <a:effectLst/>
                <a:latin typeface="Calibri" panose="020F0502020204030204" pitchFamily="34" charset="0"/>
                <a:ea typeface="Calibri" panose="020F0502020204030204" pitchFamily="34" charset="0"/>
                <a:cs typeface="Arial" panose="020B0604020202020204" pitchFamily="34" charset="0"/>
              </a:rPr>
            </a:b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grpSp>
        <p:nvGrpSpPr>
          <p:cNvPr id="41" name="Group 10">
            <a:extLst>
              <a:ext uri="{FF2B5EF4-FFF2-40B4-BE49-F238E27FC236}">
                <a16:creationId xmlns:a16="http://schemas.microsoft.com/office/drawing/2014/main" id="{BA4CB93E-E65E-8C42-93EE-3BA70FF05C69}"/>
              </a:ext>
            </a:extLst>
          </p:cNvPr>
          <p:cNvGrpSpPr>
            <a:grpSpLocks/>
          </p:cNvGrpSpPr>
          <p:nvPr/>
        </p:nvGrpSpPr>
        <p:grpSpPr bwMode="auto">
          <a:xfrm>
            <a:off x="6150552" y="7951572"/>
            <a:ext cx="1126490" cy="459740"/>
            <a:chOff x="2505" y="12036"/>
            <a:chExt cx="1562" cy="724"/>
          </a:xfrm>
        </p:grpSpPr>
        <p:sp>
          <p:nvSpPr>
            <p:cNvPr id="44" name="Rectangle 43">
              <a:extLst>
                <a:ext uri="{FF2B5EF4-FFF2-40B4-BE49-F238E27FC236}">
                  <a16:creationId xmlns:a16="http://schemas.microsoft.com/office/drawing/2014/main" id="{CEF3FB20-83F6-5F4D-8CA6-8539DE5EF9A4}"/>
                </a:ext>
              </a:extLst>
            </p:cNvPr>
            <p:cNvSpPr>
              <a:spLocks/>
            </p:cNvSpPr>
            <p:nvPr/>
          </p:nvSpPr>
          <p:spPr bwMode="auto">
            <a:xfrm>
              <a:off x="2505" y="12037"/>
              <a:ext cx="1562" cy="11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45" name="Rectangle 44">
              <a:extLst>
                <a:ext uri="{FF2B5EF4-FFF2-40B4-BE49-F238E27FC236}">
                  <a16:creationId xmlns:a16="http://schemas.microsoft.com/office/drawing/2014/main" id="{111FE808-6068-C749-8B40-9D4970C724D1}"/>
                </a:ext>
              </a:extLst>
            </p:cNvPr>
            <p:cNvSpPr>
              <a:spLocks/>
            </p:cNvSpPr>
            <p:nvPr/>
          </p:nvSpPr>
          <p:spPr bwMode="auto">
            <a:xfrm>
              <a:off x="2505" y="12036"/>
              <a:ext cx="1270" cy="115"/>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46" name="Rectangle 45">
              <a:extLst>
                <a:ext uri="{FF2B5EF4-FFF2-40B4-BE49-F238E27FC236}">
                  <a16:creationId xmlns:a16="http://schemas.microsoft.com/office/drawing/2014/main" id="{2E75BF5F-0E27-5A4D-9BFB-4E4B7B1BDDA2}"/>
                </a:ext>
              </a:extLst>
            </p:cNvPr>
            <p:cNvSpPr>
              <a:spLocks/>
            </p:cNvSpPr>
            <p:nvPr/>
          </p:nvSpPr>
          <p:spPr bwMode="auto">
            <a:xfrm>
              <a:off x="2505" y="12328"/>
              <a:ext cx="1562" cy="1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47" name="Rectangle 46">
              <a:extLst>
                <a:ext uri="{FF2B5EF4-FFF2-40B4-BE49-F238E27FC236}">
                  <a16:creationId xmlns:a16="http://schemas.microsoft.com/office/drawing/2014/main" id="{FF54ACE3-73C6-044C-B884-4C1297A1A443}"/>
                </a:ext>
              </a:extLst>
            </p:cNvPr>
            <p:cNvSpPr>
              <a:spLocks/>
            </p:cNvSpPr>
            <p:nvPr/>
          </p:nvSpPr>
          <p:spPr bwMode="auto">
            <a:xfrm>
              <a:off x="2505" y="12327"/>
              <a:ext cx="1270" cy="122"/>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48" name="Rectangle 47">
              <a:extLst>
                <a:ext uri="{FF2B5EF4-FFF2-40B4-BE49-F238E27FC236}">
                  <a16:creationId xmlns:a16="http://schemas.microsoft.com/office/drawing/2014/main" id="{78E78F81-DD4C-7042-A5F4-9692D2FFB3E0}"/>
                </a:ext>
              </a:extLst>
            </p:cNvPr>
            <p:cNvSpPr>
              <a:spLocks/>
            </p:cNvSpPr>
            <p:nvPr/>
          </p:nvSpPr>
          <p:spPr bwMode="auto">
            <a:xfrm>
              <a:off x="2505" y="12638"/>
              <a:ext cx="1562" cy="12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49" name="Rectangle 48">
              <a:extLst>
                <a:ext uri="{FF2B5EF4-FFF2-40B4-BE49-F238E27FC236}">
                  <a16:creationId xmlns:a16="http://schemas.microsoft.com/office/drawing/2014/main" id="{B42522F2-8EFF-7442-B429-8212BD1567F0}"/>
                </a:ext>
              </a:extLst>
            </p:cNvPr>
            <p:cNvSpPr>
              <a:spLocks/>
            </p:cNvSpPr>
            <p:nvPr/>
          </p:nvSpPr>
          <p:spPr bwMode="auto">
            <a:xfrm>
              <a:off x="2505" y="12637"/>
              <a:ext cx="1270" cy="123"/>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grpSp>
      <p:sp>
        <p:nvSpPr>
          <p:cNvPr id="42" name="Text Box 41">
            <a:extLst>
              <a:ext uri="{FF2B5EF4-FFF2-40B4-BE49-F238E27FC236}">
                <a16:creationId xmlns:a16="http://schemas.microsoft.com/office/drawing/2014/main" id="{7819B836-B725-5548-A196-8FD4DF12AE48}"/>
              </a:ext>
            </a:extLst>
          </p:cNvPr>
          <p:cNvSpPr txBox="1">
            <a:spLocks/>
          </p:cNvSpPr>
          <p:nvPr/>
        </p:nvSpPr>
        <p:spPr bwMode="auto">
          <a:xfrm>
            <a:off x="4802447" y="3801847"/>
            <a:ext cx="1588770"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a:effectLst/>
                <a:latin typeface="Calibri" panose="020F0502020204030204" pitchFamily="34" charset="0"/>
                <a:ea typeface="Calibri" panose="020F0502020204030204" pitchFamily="34" charset="0"/>
                <a:cs typeface="Arial" panose="020B0604020202020204" pitchFamily="34" charset="0"/>
              </a:rPr>
              <a:t>CONTACT</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cxnSp>
        <p:nvCxnSpPr>
          <p:cNvPr id="43" name="Connecteur droit 42">
            <a:extLst>
              <a:ext uri="{FF2B5EF4-FFF2-40B4-BE49-F238E27FC236}">
                <a16:creationId xmlns:a16="http://schemas.microsoft.com/office/drawing/2014/main" id="{0BABFEFC-B52D-D942-B366-E097E8DE25F8}"/>
              </a:ext>
            </a:extLst>
          </p:cNvPr>
          <p:cNvCxnSpPr/>
          <p:nvPr/>
        </p:nvCxnSpPr>
        <p:spPr>
          <a:xfrm>
            <a:off x="4876742" y="4200627"/>
            <a:ext cx="268795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necteur droit 59">
            <a:extLst>
              <a:ext uri="{FF2B5EF4-FFF2-40B4-BE49-F238E27FC236}">
                <a16:creationId xmlns:a16="http://schemas.microsoft.com/office/drawing/2014/main" id="{4E74C1D0-7B2D-6C46-ABCE-B47CAFDAEB7B}"/>
              </a:ext>
            </a:extLst>
          </p:cNvPr>
          <p:cNvCxnSpPr/>
          <p:nvPr/>
        </p:nvCxnSpPr>
        <p:spPr>
          <a:xfrm>
            <a:off x="4803399" y="6425667"/>
            <a:ext cx="268795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Ellipse 61">
            <a:extLst>
              <a:ext uri="{FF2B5EF4-FFF2-40B4-BE49-F238E27FC236}">
                <a16:creationId xmlns:a16="http://schemas.microsoft.com/office/drawing/2014/main" id="{664DB59E-B4E5-2743-9AE9-A63527E93E9B}"/>
              </a:ext>
            </a:extLst>
          </p:cNvPr>
          <p:cNvSpPr/>
          <p:nvPr/>
        </p:nvSpPr>
        <p:spPr>
          <a:xfrm>
            <a:off x="5097087" y="8869044"/>
            <a:ext cx="1599565" cy="159956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4115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44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447" dirty="0">
                <a:solidFill>
                  <a:schemeClr val="tx1">
                    <a:lumMod val="50000"/>
                    <a:lumOff val="50000"/>
                  </a:schemeClr>
                </a:solidFill>
              </a:rPr>
            </a:br>
            <a:r>
              <a:rPr lang="fr-FR" sz="2447" dirty="0" err="1">
                <a:solidFill>
                  <a:schemeClr val="tx1">
                    <a:lumMod val="50000"/>
                    <a:lumOff val="50000"/>
                  </a:schemeClr>
                </a:solidFill>
              </a:rPr>
              <a:t>Disclaimer</a:t>
            </a:r>
            <a:r>
              <a:rPr lang="fr-FR" sz="2447"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7703876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630</Words>
  <Application>Microsoft Macintosh PowerPoint</Application>
  <PresentationFormat>Personnalisé</PresentationFormat>
  <Paragraphs>85</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Lato</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18</cp:revision>
  <dcterms:created xsi:type="dcterms:W3CDTF">2016-02-02T19:34:59Z</dcterms:created>
  <dcterms:modified xsi:type="dcterms:W3CDTF">2021-10-01T09:19:10Z</dcterms:modified>
</cp:coreProperties>
</file>