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2"/>
    <p:restoredTop sz="94580"/>
  </p:normalViewPr>
  <p:slideViewPr>
    <p:cSldViewPr snapToGrid="0" snapToObjects="1">
      <p:cViewPr varScale="1">
        <p:scale>
          <a:sx n="96" d="100"/>
          <a:sy n="96" d="100"/>
        </p:scale>
        <p:origin x="42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30/09/2021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30/09/2021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30/09/2021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30/09/2021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30/09/2021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30/09/2021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30/09/2021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30/09/2021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30/09/2021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8B9BAC51-C134-0F49-833F-DD0668B94B8F}"/>
              </a:ext>
            </a:extLst>
          </p:cNvPr>
          <p:cNvSpPr/>
          <p:nvPr/>
        </p:nvSpPr>
        <p:spPr>
          <a:xfrm>
            <a:off x="7081" y="0"/>
            <a:ext cx="3091180"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 name="Text Box 41">
            <a:extLst>
              <a:ext uri="{FF2B5EF4-FFF2-40B4-BE49-F238E27FC236}">
                <a16:creationId xmlns:a16="http://schemas.microsoft.com/office/drawing/2014/main" id="{D0C1880F-BEB6-5B48-9853-2556CE0BE7B4}"/>
              </a:ext>
            </a:extLst>
          </p:cNvPr>
          <p:cNvSpPr txBox="1">
            <a:spLocks/>
          </p:cNvSpPr>
          <p:nvPr/>
        </p:nvSpPr>
        <p:spPr bwMode="auto">
          <a:xfrm>
            <a:off x="320906" y="3554108"/>
            <a:ext cx="2530475" cy="162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p:txBody>
      </p:sp>
      <p:sp>
        <p:nvSpPr>
          <p:cNvPr id="6" name="Text Box 41">
            <a:extLst>
              <a:ext uri="{FF2B5EF4-FFF2-40B4-BE49-F238E27FC236}">
                <a16:creationId xmlns:a16="http://schemas.microsoft.com/office/drawing/2014/main" id="{02837F40-08C1-9741-804F-EC5417C6103A}"/>
              </a:ext>
            </a:extLst>
          </p:cNvPr>
          <p:cNvSpPr txBox="1">
            <a:spLocks/>
          </p:cNvSpPr>
          <p:nvPr/>
        </p:nvSpPr>
        <p:spPr bwMode="auto">
          <a:xfrm>
            <a:off x="320906" y="3181998"/>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OBJECTIFS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descr="Une image contenant personne, homme, habits, complet&#10;&#10;Description générée automatiquement">
            <a:extLst>
              <a:ext uri="{FF2B5EF4-FFF2-40B4-BE49-F238E27FC236}">
                <a16:creationId xmlns:a16="http://schemas.microsoft.com/office/drawing/2014/main" id="{7B270286-1710-1640-898B-E6D5C2292B60}"/>
              </a:ext>
            </a:extLst>
          </p:cNvPr>
          <p:cNvPicPr>
            <a:picLocks noChangeAspect="1"/>
          </p:cNvPicPr>
          <p:nvPr/>
        </p:nvPicPr>
        <p:blipFill rotWithShape="1">
          <a:blip r:embed="rId2">
            <a:extLst>
              <a:ext uri="{28A0092B-C50C-407E-A947-70E740481C1C}">
                <a14:useLocalDpi xmlns:a14="http://schemas.microsoft.com/office/drawing/2010/main" val="0"/>
              </a:ext>
            </a:extLst>
          </a:blip>
          <a:srcRect l="24287" r="8973"/>
          <a:stretch/>
        </p:blipFill>
        <p:spPr bwMode="auto">
          <a:xfrm>
            <a:off x="385676" y="269946"/>
            <a:ext cx="2465705" cy="2466340"/>
          </a:xfrm>
          <a:prstGeom prst="ellipse">
            <a:avLst/>
          </a:prstGeom>
          <a:ln>
            <a:solidFill>
              <a:schemeClr val="accent2"/>
            </a:solidFill>
          </a:ln>
          <a:extLst>
            <a:ext uri="{53640926-AAD7-44D8-BBD7-CCE9431645EC}">
              <a14:shadowObscured xmlns:a14="http://schemas.microsoft.com/office/drawing/2010/main"/>
            </a:ext>
          </a:extLst>
        </p:spPr>
      </p:pic>
      <p:sp>
        <p:nvSpPr>
          <p:cNvPr id="8" name="TextBox 89">
            <a:extLst>
              <a:ext uri="{FF2B5EF4-FFF2-40B4-BE49-F238E27FC236}">
                <a16:creationId xmlns:a16="http://schemas.microsoft.com/office/drawing/2014/main" id="{FA93B773-90AF-644B-BAE3-7EA0BD8FF286}"/>
              </a:ext>
            </a:extLst>
          </p:cNvPr>
          <p:cNvSpPr txBox="1"/>
          <p:nvPr/>
        </p:nvSpPr>
        <p:spPr>
          <a:xfrm>
            <a:off x="665076" y="5708955"/>
            <a:ext cx="109410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01 02 03 04 05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90">
            <a:extLst>
              <a:ext uri="{FF2B5EF4-FFF2-40B4-BE49-F238E27FC236}">
                <a16:creationId xmlns:a16="http://schemas.microsoft.com/office/drawing/2014/main" id="{0132BCAE-A5D1-4F42-90EE-9FD30472E644}"/>
              </a:ext>
            </a:extLst>
          </p:cNvPr>
          <p:cNvSpPr txBox="1"/>
          <p:nvPr/>
        </p:nvSpPr>
        <p:spPr>
          <a:xfrm>
            <a:off x="687936" y="6780835"/>
            <a:ext cx="134302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Facebook.com/moi</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1">
            <a:extLst>
              <a:ext uri="{FF2B5EF4-FFF2-40B4-BE49-F238E27FC236}">
                <a16:creationId xmlns:a16="http://schemas.microsoft.com/office/drawing/2014/main" id="{9B8AB326-0A4A-F743-B3FE-272CFBD26B5A}"/>
              </a:ext>
            </a:extLst>
          </p:cNvPr>
          <p:cNvSpPr txBox="1"/>
          <p:nvPr/>
        </p:nvSpPr>
        <p:spPr>
          <a:xfrm>
            <a:off x="687936" y="6062015"/>
            <a:ext cx="219964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12 rue de la Réussite 75012 Paris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92">
            <a:extLst>
              <a:ext uri="{FF2B5EF4-FFF2-40B4-BE49-F238E27FC236}">
                <a16:creationId xmlns:a16="http://schemas.microsoft.com/office/drawing/2014/main" id="{C2D6F1C1-C474-D14A-95C8-0A21E0F57B0A}"/>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5371" y="6453810"/>
            <a:ext cx="201930" cy="201930"/>
          </a:xfrm>
          <a:prstGeom prst="rect">
            <a:avLst/>
          </a:prstGeom>
        </p:spPr>
      </p:pic>
      <p:pic>
        <p:nvPicPr>
          <p:cNvPr id="14" name="Picture 93">
            <a:extLst>
              <a:ext uri="{FF2B5EF4-FFF2-40B4-BE49-F238E27FC236}">
                <a16:creationId xmlns:a16="http://schemas.microsoft.com/office/drawing/2014/main" id="{4109B0C2-5F98-4E4D-A9F0-55CEA882DB73}"/>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52351" y="6072175"/>
            <a:ext cx="247015" cy="247015"/>
          </a:xfrm>
          <a:prstGeom prst="rect">
            <a:avLst/>
          </a:prstGeom>
        </p:spPr>
      </p:pic>
      <p:pic>
        <p:nvPicPr>
          <p:cNvPr id="15" name="Picture 94">
            <a:extLst>
              <a:ext uri="{FF2B5EF4-FFF2-40B4-BE49-F238E27FC236}">
                <a16:creationId xmlns:a16="http://schemas.microsoft.com/office/drawing/2014/main" id="{28F76ED3-9D15-D94F-80D3-C09357485485}"/>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0451" y="6803060"/>
            <a:ext cx="191770" cy="191770"/>
          </a:xfrm>
          <a:prstGeom prst="rect">
            <a:avLst/>
          </a:prstGeom>
        </p:spPr>
      </p:pic>
      <p:pic>
        <p:nvPicPr>
          <p:cNvPr id="16" name="Picture 95">
            <a:extLst>
              <a:ext uri="{FF2B5EF4-FFF2-40B4-BE49-F238E27FC236}">
                <a16:creationId xmlns:a16="http://schemas.microsoft.com/office/drawing/2014/main" id="{042192A6-0CD9-8D42-BED5-DC974E42CA93}"/>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5371" y="5733720"/>
            <a:ext cx="180340" cy="180340"/>
          </a:xfrm>
          <a:prstGeom prst="rect">
            <a:avLst/>
          </a:prstGeom>
        </p:spPr>
      </p:pic>
      <p:sp>
        <p:nvSpPr>
          <p:cNvPr id="17" name="Text Box 41">
            <a:extLst>
              <a:ext uri="{FF2B5EF4-FFF2-40B4-BE49-F238E27FC236}">
                <a16:creationId xmlns:a16="http://schemas.microsoft.com/office/drawing/2014/main" id="{09164989-5765-6B48-9E68-C1A02764E21B}"/>
              </a:ext>
            </a:extLst>
          </p:cNvPr>
          <p:cNvSpPr txBox="1">
            <a:spLocks/>
          </p:cNvSpPr>
          <p:nvPr/>
        </p:nvSpPr>
        <p:spPr bwMode="auto">
          <a:xfrm>
            <a:off x="320906" y="5257470"/>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CONTACT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 Box 41">
            <a:extLst>
              <a:ext uri="{FF2B5EF4-FFF2-40B4-BE49-F238E27FC236}">
                <a16:creationId xmlns:a16="http://schemas.microsoft.com/office/drawing/2014/main" id="{5A3A7751-4044-3847-AB5A-E695150C22DF}"/>
              </a:ext>
            </a:extLst>
          </p:cNvPr>
          <p:cNvSpPr txBox="1">
            <a:spLocks/>
          </p:cNvSpPr>
          <p:nvPr/>
        </p:nvSpPr>
        <p:spPr bwMode="auto">
          <a:xfrm>
            <a:off x="320906" y="7292645"/>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COMPETENCES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7">
            <a:extLst>
              <a:ext uri="{FF2B5EF4-FFF2-40B4-BE49-F238E27FC236}">
                <a16:creationId xmlns:a16="http://schemas.microsoft.com/office/drawing/2014/main" id="{B82124FB-F892-3B4C-94C8-05CE8F8319E9}"/>
              </a:ext>
            </a:extLst>
          </p:cNvPr>
          <p:cNvSpPr txBox="1">
            <a:spLocks/>
          </p:cNvSpPr>
          <p:nvPr/>
        </p:nvSpPr>
        <p:spPr bwMode="auto">
          <a:xfrm>
            <a:off x="336146" y="7678090"/>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CREATIF</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SERIEUX</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ORGANISE</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COMMUNICANT</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LEADER</a:t>
            </a:r>
          </a:p>
        </p:txBody>
      </p:sp>
      <p:grpSp>
        <p:nvGrpSpPr>
          <p:cNvPr id="33" name="Group 10">
            <a:extLst>
              <a:ext uri="{FF2B5EF4-FFF2-40B4-BE49-F238E27FC236}">
                <a16:creationId xmlns:a16="http://schemas.microsoft.com/office/drawing/2014/main" id="{E3A808FB-F952-AC45-BF52-FDECB2A3D65C}"/>
              </a:ext>
            </a:extLst>
          </p:cNvPr>
          <p:cNvGrpSpPr>
            <a:grpSpLocks/>
          </p:cNvGrpSpPr>
          <p:nvPr/>
        </p:nvGrpSpPr>
        <p:grpSpPr bwMode="auto">
          <a:xfrm>
            <a:off x="1758546" y="7783500"/>
            <a:ext cx="1126490" cy="846455"/>
            <a:chOff x="2505" y="12036"/>
            <a:chExt cx="1562" cy="1333"/>
          </a:xfrm>
        </p:grpSpPr>
        <p:sp>
          <p:nvSpPr>
            <p:cNvPr id="34" name="Rectangle 33">
              <a:extLst>
                <a:ext uri="{FF2B5EF4-FFF2-40B4-BE49-F238E27FC236}">
                  <a16:creationId xmlns:a16="http://schemas.microsoft.com/office/drawing/2014/main" id="{614F671F-C0AD-C941-91B9-AF470F4E55E6}"/>
                </a:ext>
              </a:extLst>
            </p:cNvPr>
            <p:cNvSpPr>
              <a:spLocks/>
            </p:cNvSpPr>
            <p:nvPr/>
          </p:nvSpPr>
          <p:spPr bwMode="auto">
            <a:xfrm>
              <a:off x="2505" y="12037"/>
              <a:ext cx="1562" cy="11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5" name="Rectangle 34">
              <a:extLst>
                <a:ext uri="{FF2B5EF4-FFF2-40B4-BE49-F238E27FC236}">
                  <a16:creationId xmlns:a16="http://schemas.microsoft.com/office/drawing/2014/main" id="{8FE42100-7F0D-9E49-B794-4DD07C6D45A7}"/>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6" name="Rectangle 35">
              <a:extLst>
                <a:ext uri="{FF2B5EF4-FFF2-40B4-BE49-F238E27FC236}">
                  <a16:creationId xmlns:a16="http://schemas.microsoft.com/office/drawing/2014/main" id="{0504B413-AE1C-D345-BEE7-4C22D1A8595B}"/>
                </a:ext>
              </a:extLst>
            </p:cNvPr>
            <p:cNvSpPr>
              <a:spLocks/>
            </p:cNvSpPr>
            <p:nvPr/>
          </p:nvSpPr>
          <p:spPr bwMode="auto">
            <a:xfrm>
              <a:off x="2505" y="12328"/>
              <a:ext cx="1562" cy="12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7" name="Rectangle 36">
              <a:extLst>
                <a:ext uri="{FF2B5EF4-FFF2-40B4-BE49-F238E27FC236}">
                  <a16:creationId xmlns:a16="http://schemas.microsoft.com/office/drawing/2014/main" id="{892E6C95-94BA-3D45-A427-A9B23C6FD247}"/>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8" name="Rectangle 37">
              <a:extLst>
                <a:ext uri="{FF2B5EF4-FFF2-40B4-BE49-F238E27FC236}">
                  <a16:creationId xmlns:a16="http://schemas.microsoft.com/office/drawing/2014/main" id="{01FA4B25-CE1F-944F-898D-98F7E6487CAC}"/>
                </a:ext>
              </a:extLst>
            </p:cNvPr>
            <p:cNvSpPr>
              <a:spLocks/>
            </p:cNvSpPr>
            <p:nvPr/>
          </p:nvSpPr>
          <p:spPr bwMode="auto">
            <a:xfrm>
              <a:off x="2505" y="12638"/>
              <a:ext cx="1562" cy="12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9" name="Rectangle 38">
              <a:extLst>
                <a:ext uri="{FF2B5EF4-FFF2-40B4-BE49-F238E27FC236}">
                  <a16:creationId xmlns:a16="http://schemas.microsoft.com/office/drawing/2014/main" id="{35903167-9BBA-C64E-BB72-E7912EF2E68E}"/>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0" name="Rectangle 39">
              <a:extLst>
                <a:ext uri="{FF2B5EF4-FFF2-40B4-BE49-F238E27FC236}">
                  <a16:creationId xmlns:a16="http://schemas.microsoft.com/office/drawing/2014/main" id="{AD8B1D6A-766E-E841-BFC4-E3819518FB6D}"/>
                </a:ext>
              </a:extLst>
            </p:cNvPr>
            <p:cNvSpPr>
              <a:spLocks/>
            </p:cNvSpPr>
            <p:nvPr/>
          </p:nvSpPr>
          <p:spPr bwMode="auto">
            <a:xfrm>
              <a:off x="2505" y="12935"/>
              <a:ext cx="1562" cy="11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1" name="Rectangle 40">
              <a:extLst>
                <a:ext uri="{FF2B5EF4-FFF2-40B4-BE49-F238E27FC236}">
                  <a16:creationId xmlns:a16="http://schemas.microsoft.com/office/drawing/2014/main" id="{DE30DAA7-9E7D-C842-8DB8-840D2293E625}"/>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2" name="Rectangle 41">
              <a:extLst>
                <a:ext uri="{FF2B5EF4-FFF2-40B4-BE49-F238E27FC236}">
                  <a16:creationId xmlns:a16="http://schemas.microsoft.com/office/drawing/2014/main" id="{C2242206-E180-CF4C-9F0C-99B7B50A0B56}"/>
                </a:ext>
              </a:extLst>
            </p:cNvPr>
            <p:cNvSpPr>
              <a:spLocks/>
            </p:cNvSpPr>
            <p:nvPr/>
          </p:nvSpPr>
          <p:spPr bwMode="auto">
            <a:xfrm>
              <a:off x="2505" y="13253"/>
              <a:ext cx="1562" cy="11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3" name="Rectangle 42">
              <a:extLst>
                <a:ext uri="{FF2B5EF4-FFF2-40B4-BE49-F238E27FC236}">
                  <a16:creationId xmlns:a16="http://schemas.microsoft.com/office/drawing/2014/main" id="{BE5903FF-ACE3-6344-89D6-B689B78546A6}"/>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44" name="Text Box 41">
            <a:extLst>
              <a:ext uri="{FF2B5EF4-FFF2-40B4-BE49-F238E27FC236}">
                <a16:creationId xmlns:a16="http://schemas.microsoft.com/office/drawing/2014/main" id="{B1B9FAD8-E076-7946-AADB-471ACD1C26B9}"/>
              </a:ext>
            </a:extLst>
          </p:cNvPr>
          <p:cNvSpPr txBox="1">
            <a:spLocks/>
          </p:cNvSpPr>
          <p:nvPr/>
        </p:nvSpPr>
        <p:spPr bwMode="auto">
          <a:xfrm>
            <a:off x="319001" y="9004936"/>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LANGUES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 Box 7">
            <a:extLst>
              <a:ext uri="{FF2B5EF4-FFF2-40B4-BE49-F238E27FC236}">
                <a16:creationId xmlns:a16="http://schemas.microsoft.com/office/drawing/2014/main" id="{130F6F85-8041-C34A-90DE-BE7D4614E934}"/>
              </a:ext>
            </a:extLst>
          </p:cNvPr>
          <p:cNvSpPr txBox="1">
            <a:spLocks/>
          </p:cNvSpPr>
          <p:nvPr/>
        </p:nvSpPr>
        <p:spPr bwMode="auto">
          <a:xfrm>
            <a:off x="333606" y="9390381"/>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ANGLAIS</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ALLEMAND</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ESPAGNOL</a:t>
            </a: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6" name="Group 10">
            <a:extLst>
              <a:ext uri="{FF2B5EF4-FFF2-40B4-BE49-F238E27FC236}">
                <a16:creationId xmlns:a16="http://schemas.microsoft.com/office/drawing/2014/main" id="{D3E7926C-786F-9B40-803B-0A10753AE23B}"/>
              </a:ext>
            </a:extLst>
          </p:cNvPr>
          <p:cNvGrpSpPr>
            <a:grpSpLocks/>
          </p:cNvGrpSpPr>
          <p:nvPr/>
        </p:nvGrpSpPr>
        <p:grpSpPr bwMode="auto">
          <a:xfrm>
            <a:off x="1758546" y="9492616"/>
            <a:ext cx="1126490" cy="459740"/>
            <a:chOff x="2505" y="12036"/>
            <a:chExt cx="1562" cy="724"/>
          </a:xfrm>
        </p:grpSpPr>
        <p:sp>
          <p:nvSpPr>
            <p:cNvPr id="47" name="Rectangle 46">
              <a:extLst>
                <a:ext uri="{FF2B5EF4-FFF2-40B4-BE49-F238E27FC236}">
                  <a16:creationId xmlns:a16="http://schemas.microsoft.com/office/drawing/2014/main" id="{451F0B92-1154-9B4F-A6D9-9B5880C2C864}"/>
                </a:ext>
              </a:extLst>
            </p:cNvPr>
            <p:cNvSpPr>
              <a:spLocks/>
            </p:cNvSpPr>
            <p:nvPr/>
          </p:nvSpPr>
          <p:spPr bwMode="auto">
            <a:xfrm>
              <a:off x="2505" y="12037"/>
              <a:ext cx="1562" cy="11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8" name="Rectangle 47">
              <a:extLst>
                <a:ext uri="{FF2B5EF4-FFF2-40B4-BE49-F238E27FC236}">
                  <a16:creationId xmlns:a16="http://schemas.microsoft.com/office/drawing/2014/main" id="{96F061CB-E232-6243-A8AD-8F1932E9E84E}"/>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49" name="Rectangle 48">
              <a:extLst>
                <a:ext uri="{FF2B5EF4-FFF2-40B4-BE49-F238E27FC236}">
                  <a16:creationId xmlns:a16="http://schemas.microsoft.com/office/drawing/2014/main" id="{3868346E-BA4C-124D-B39E-34CDBA14F057}"/>
                </a:ext>
              </a:extLst>
            </p:cNvPr>
            <p:cNvSpPr>
              <a:spLocks/>
            </p:cNvSpPr>
            <p:nvPr/>
          </p:nvSpPr>
          <p:spPr bwMode="auto">
            <a:xfrm>
              <a:off x="2505" y="12328"/>
              <a:ext cx="1562" cy="12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0" name="Rectangle 49">
              <a:extLst>
                <a:ext uri="{FF2B5EF4-FFF2-40B4-BE49-F238E27FC236}">
                  <a16:creationId xmlns:a16="http://schemas.microsoft.com/office/drawing/2014/main" id="{C60BAEC4-68ED-2146-9E4B-81CDD3451243}"/>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1" name="Rectangle 50">
              <a:extLst>
                <a:ext uri="{FF2B5EF4-FFF2-40B4-BE49-F238E27FC236}">
                  <a16:creationId xmlns:a16="http://schemas.microsoft.com/office/drawing/2014/main" id="{6686BC73-7E10-864D-82F5-425FFD6DE13A}"/>
                </a:ext>
              </a:extLst>
            </p:cNvPr>
            <p:cNvSpPr>
              <a:spLocks/>
            </p:cNvSpPr>
            <p:nvPr/>
          </p:nvSpPr>
          <p:spPr bwMode="auto">
            <a:xfrm>
              <a:off x="2505" y="12638"/>
              <a:ext cx="1562" cy="12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52" name="Rectangle 51">
              <a:extLst>
                <a:ext uri="{FF2B5EF4-FFF2-40B4-BE49-F238E27FC236}">
                  <a16:creationId xmlns:a16="http://schemas.microsoft.com/office/drawing/2014/main" id="{E300B747-9AEF-8146-AE9A-B99FD7BFEBB3}"/>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53" name="Text Box 41">
            <a:extLst>
              <a:ext uri="{FF2B5EF4-FFF2-40B4-BE49-F238E27FC236}">
                <a16:creationId xmlns:a16="http://schemas.microsoft.com/office/drawing/2014/main" id="{952B2CCE-A941-3B47-8C18-9DE7FF326470}"/>
              </a:ext>
            </a:extLst>
          </p:cNvPr>
          <p:cNvSpPr txBox="1">
            <a:spLocks/>
          </p:cNvSpPr>
          <p:nvPr/>
        </p:nvSpPr>
        <p:spPr bwMode="auto">
          <a:xfrm>
            <a:off x="3229976" y="1745292"/>
            <a:ext cx="31565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EXPERIENCE PROFESSIONNELLE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43">
            <a:extLst>
              <a:ext uri="{FF2B5EF4-FFF2-40B4-BE49-F238E27FC236}">
                <a16:creationId xmlns:a16="http://schemas.microsoft.com/office/drawing/2014/main" id="{2EAE97A0-550F-4C42-824B-4359B3859E03}"/>
              </a:ext>
            </a:extLst>
          </p:cNvPr>
          <p:cNvSpPr txBox="1">
            <a:spLocks/>
          </p:cNvSpPr>
          <p:nvPr/>
        </p:nvSpPr>
        <p:spPr bwMode="auto">
          <a:xfrm>
            <a:off x="3832627" y="2310566"/>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DE POSTE</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COMPAGNIE      </a:t>
            </a:r>
            <a:br>
              <a:rPr lang="fr-FR" sz="1100" b="1" dirty="0">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5" name="Text Box 44">
            <a:extLst>
              <a:ext uri="{FF2B5EF4-FFF2-40B4-BE49-F238E27FC236}">
                <a16:creationId xmlns:a16="http://schemas.microsoft.com/office/drawing/2014/main" id="{61C8F928-B675-0245-80FC-128940CAB9D9}"/>
              </a:ext>
            </a:extLst>
          </p:cNvPr>
          <p:cNvSpPr txBox="1">
            <a:spLocks/>
          </p:cNvSpPr>
          <p:nvPr/>
        </p:nvSpPr>
        <p:spPr bwMode="auto">
          <a:xfrm>
            <a:off x="3364632" y="2278181"/>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 </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Text Box 43">
            <a:extLst>
              <a:ext uri="{FF2B5EF4-FFF2-40B4-BE49-F238E27FC236}">
                <a16:creationId xmlns:a16="http://schemas.microsoft.com/office/drawing/2014/main" id="{26D84F20-8FB0-B14B-8D27-037DAAFAAF8B}"/>
              </a:ext>
            </a:extLst>
          </p:cNvPr>
          <p:cNvSpPr txBox="1">
            <a:spLocks/>
          </p:cNvSpPr>
          <p:nvPr/>
        </p:nvSpPr>
        <p:spPr bwMode="auto">
          <a:xfrm>
            <a:off x="3759082" y="3907715"/>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DE POSTE</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COMPAGNIE      </a:t>
            </a:r>
            <a:br>
              <a:rPr lang="fr-FR" sz="1100" b="1" dirty="0">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7" name="Text Box 44">
            <a:extLst>
              <a:ext uri="{FF2B5EF4-FFF2-40B4-BE49-F238E27FC236}">
                <a16:creationId xmlns:a16="http://schemas.microsoft.com/office/drawing/2014/main" id="{97BFFD53-2A96-284B-842A-91A2D6B28D0A}"/>
              </a:ext>
            </a:extLst>
          </p:cNvPr>
          <p:cNvSpPr txBox="1">
            <a:spLocks/>
          </p:cNvSpPr>
          <p:nvPr/>
        </p:nvSpPr>
        <p:spPr bwMode="auto">
          <a:xfrm>
            <a:off x="3291087" y="387533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 </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Text Box 43">
            <a:extLst>
              <a:ext uri="{FF2B5EF4-FFF2-40B4-BE49-F238E27FC236}">
                <a16:creationId xmlns:a16="http://schemas.microsoft.com/office/drawing/2014/main" id="{2389DAED-9596-9146-BCFB-3F6BAAFB1F2B}"/>
              </a:ext>
            </a:extLst>
          </p:cNvPr>
          <p:cNvSpPr txBox="1">
            <a:spLocks/>
          </p:cNvSpPr>
          <p:nvPr/>
        </p:nvSpPr>
        <p:spPr bwMode="auto">
          <a:xfrm>
            <a:off x="3744237" y="5557135"/>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DE POSTE</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COMPAGNIE      </a:t>
            </a:r>
            <a:br>
              <a:rPr lang="fr-FR" sz="1100" b="1" dirty="0">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dirty="0">
                <a:effectLst/>
                <a:latin typeface="Calibri" panose="020F0502020204030204" pitchFamily="34" charset="0"/>
                <a:ea typeface="Calibri" panose="020F0502020204030204" pitchFamily="34" charset="0"/>
                <a:cs typeface="Times New Roman" panose="02020603050405020304" pitchFamily="18" charset="0"/>
              </a:rPr>
              <a:t>.</a:t>
            </a: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9" name="Text Box 44">
            <a:extLst>
              <a:ext uri="{FF2B5EF4-FFF2-40B4-BE49-F238E27FC236}">
                <a16:creationId xmlns:a16="http://schemas.microsoft.com/office/drawing/2014/main" id="{4F1BD1D6-84F7-8A47-8033-2EBBA47DC832}"/>
              </a:ext>
            </a:extLst>
          </p:cNvPr>
          <p:cNvSpPr txBox="1">
            <a:spLocks/>
          </p:cNvSpPr>
          <p:nvPr/>
        </p:nvSpPr>
        <p:spPr bwMode="auto">
          <a:xfrm>
            <a:off x="3276242" y="552475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 </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 Box 41">
            <a:extLst>
              <a:ext uri="{FF2B5EF4-FFF2-40B4-BE49-F238E27FC236}">
                <a16:creationId xmlns:a16="http://schemas.microsoft.com/office/drawing/2014/main" id="{3B88820F-B18F-4D47-9941-D5BD4D84DCD4}"/>
              </a:ext>
            </a:extLst>
          </p:cNvPr>
          <p:cNvSpPr txBox="1">
            <a:spLocks/>
          </p:cNvSpPr>
          <p:nvPr/>
        </p:nvSpPr>
        <p:spPr bwMode="auto">
          <a:xfrm>
            <a:off x="3370718" y="7323982"/>
            <a:ext cx="33851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FORMATION - PARCOURS SCOLAIRE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1" name="Text Box 43">
            <a:extLst>
              <a:ext uri="{FF2B5EF4-FFF2-40B4-BE49-F238E27FC236}">
                <a16:creationId xmlns:a16="http://schemas.microsoft.com/office/drawing/2014/main" id="{D1329BCE-12E1-CD4E-9E21-89B959D22B77}"/>
              </a:ext>
            </a:extLst>
          </p:cNvPr>
          <p:cNvSpPr txBox="1">
            <a:spLocks/>
          </p:cNvSpPr>
          <p:nvPr/>
        </p:nvSpPr>
        <p:spPr bwMode="auto">
          <a:xfrm>
            <a:off x="3779507" y="7892665"/>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DU DIPLÔME</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FORMATION / ECOLE</a:t>
            </a:r>
            <a:br>
              <a:rPr lang="fr-FR" sz="1100" b="1" dirty="0">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2" name="Text Box 44">
            <a:extLst>
              <a:ext uri="{FF2B5EF4-FFF2-40B4-BE49-F238E27FC236}">
                <a16:creationId xmlns:a16="http://schemas.microsoft.com/office/drawing/2014/main" id="{07248AAC-4C20-8740-96AB-43E232E33B44}"/>
              </a:ext>
            </a:extLst>
          </p:cNvPr>
          <p:cNvSpPr txBox="1">
            <a:spLocks/>
          </p:cNvSpPr>
          <p:nvPr/>
        </p:nvSpPr>
        <p:spPr bwMode="auto">
          <a:xfrm>
            <a:off x="3313417" y="7862185"/>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 </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en-US" sz="1000" dirty="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Text Box 43">
            <a:extLst>
              <a:ext uri="{FF2B5EF4-FFF2-40B4-BE49-F238E27FC236}">
                <a16:creationId xmlns:a16="http://schemas.microsoft.com/office/drawing/2014/main" id="{AC5C1B00-95DB-504C-9AF3-3550E7A41ECA}"/>
              </a:ext>
            </a:extLst>
          </p:cNvPr>
          <p:cNvSpPr txBox="1">
            <a:spLocks/>
          </p:cNvSpPr>
          <p:nvPr/>
        </p:nvSpPr>
        <p:spPr bwMode="auto">
          <a:xfrm>
            <a:off x="3775697" y="8831830"/>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DU DIPLÔME</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FORMATION / ECOLE</a:t>
            </a:r>
            <a:br>
              <a:rPr lang="fr-FR" sz="1100" b="1" dirty="0">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4" name="Text Box 44">
            <a:extLst>
              <a:ext uri="{FF2B5EF4-FFF2-40B4-BE49-F238E27FC236}">
                <a16:creationId xmlns:a16="http://schemas.microsoft.com/office/drawing/2014/main" id="{6098C258-0722-3E4A-BD4B-70397AC32348}"/>
              </a:ext>
            </a:extLst>
          </p:cNvPr>
          <p:cNvSpPr txBox="1">
            <a:spLocks/>
          </p:cNvSpPr>
          <p:nvPr/>
        </p:nvSpPr>
        <p:spPr bwMode="auto">
          <a:xfrm>
            <a:off x="3309607" y="880135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 </a:t>
            </a:r>
            <a:br>
              <a:rPr lang="fr-FR" sz="1100" dirty="0">
                <a:latin typeface="Calibri" panose="020F0502020204030204" pitchFamily="34" charset="0"/>
                <a:ea typeface="Calibri" panose="020F0502020204030204" pitchFamily="34" charset="0"/>
                <a:cs typeface="Times New Roman" panose="02020603050405020304" pitchFamily="18" charset="0"/>
              </a:rPr>
            </a:br>
            <a:r>
              <a:rPr lang="fr-FR" sz="1100" dirty="0">
                <a:latin typeface="Calibri" panose="020F0502020204030204" pitchFamily="34" charset="0"/>
                <a:ea typeface="Calibri" panose="020F0502020204030204" pitchFamily="34" charset="0"/>
                <a:cs typeface="Times New Roman" panose="02020603050405020304" pitchFamily="18" charset="0"/>
              </a:rPr>
              <a:t>2</a:t>
            </a:r>
            <a:r>
              <a:rPr lang="en-US" sz="1000" dirty="0">
                <a:effectLst/>
                <a:latin typeface="Calibri" panose="020F0502020204030204" pitchFamily="34" charset="0"/>
                <a:ea typeface="Calibri" panose="020F0502020204030204" pitchFamily="34" charset="0"/>
                <a:cs typeface="Times New Roman" panose="02020603050405020304" pitchFamily="18" charset="0"/>
              </a:rPr>
              <a:t>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Text Box 43">
            <a:extLst>
              <a:ext uri="{FF2B5EF4-FFF2-40B4-BE49-F238E27FC236}">
                <a16:creationId xmlns:a16="http://schemas.microsoft.com/office/drawing/2014/main" id="{15ED8174-B6D5-0541-84EA-8FB72CD21DB6}"/>
              </a:ext>
            </a:extLst>
          </p:cNvPr>
          <p:cNvSpPr txBox="1">
            <a:spLocks/>
          </p:cNvSpPr>
          <p:nvPr/>
        </p:nvSpPr>
        <p:spPr bwMode="auto">
          <a:xfrm>
            <a:off x="3775697" y="9758930"/>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TITRE DU DIPLÔME</a:t>
            </a:r>
            <a:br>
              <a:rPr lang="fr-FR" sz="1000" dirty="0">
                <a:effectLst/>
                <a:latin typeface="Calibri" panose="020F0502020204030204" pitchFamily="34" charset="0"/>
                <a:ea typeface="Calibri" panose="020F0502020204030204" pitchFamily="34" charset="0"/>
                <a:cs typeface="Times New Roman" panose="02020603050405020304" pitchFamily="18" charset="0"/>
              </a:rPr>
            </a:br>
            <a:r>
              <a:rPr lang="fr-FR" sz="1000" b="1" dirty="0">
                <a:effectLst/>
                <a:latin typeface="Calibri" panose="020F0502020204030204" pitchFamily="34" charset="0"/>
                <a:ea typeface="Calibri" panose="020F0502020204030204" pitchFamily="34" charset="0"/>
                <a:cs typeface="Times New Roman" panose="02020603050405020304" pitchFamily="18" charset="0"/>
              </a:rPr>
              <a:t>NOM DE LA FORMATION / ECOLE</a:t>
            </a:r>
            <a:br>
              <a:rPr lang="fr-FR" sz="1000" b="1" dirty="0">
                <a:effectLst/>
                <a:latin typeface="Calibri" panose="020F0502020204030204" pitchFamily="34" charset="0"/>
                <a:ea typeface="Calibri" panose="020F0502020204030204" pitchFamily="34" charset="0"/>
                <a:cs typeface="Times New Roman" panose="02020603050405020304" pitchFamily="18" charset="0"/>
              </a:rPr>
            </a:br>
            <a:r>
              <a:rPr lang="fr-FR" sz="1100" dirty="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dirty="0">
                <a:effectLst/>
                <a:latin typeface="Calibri" panose="020F0502020204030204" pitchFamily="34" charset="0"/>
                <a:ea typeface="Calibri" panose="020F0502020204030204" pitchFamily="34" charset="0"/>
                <a:cs typeface="Times New Roman" panose="02020603050405020304" pitchFamily="18" charset="0"/>
              </a:rPr>
            </a:b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6" name="Text Box 44">
            <a:extLst>
              <a:ext uri="{FF2B5EF4-FFF2-40B4-BE49-F238E27FC236}">
                <a16:creationId xmlns:a16="http://schemas.microsoft.com/office/drawing/2014/main" id="{D3A590F7-A32E-4449-B190-FD6DD5A2DC42}"/>
              </a:ext>
            </a:extLst>
          </p:cNvPr>
          <p:cNvSpPr txBox="1">
            <a:spLocks/>
          </p:cNvSpPr>
          <p:nvPr/>
        </p:nvSpPr>
        <p:spPr bwMode="auto">
          <a:xfrm>
            <a:off x="3309607" y="972845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20102013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8" name="Text Box 41">
            <a:extLst>
              <a:ext uri="{FF2B5EF4-FFF2-40B4-BE49-F238E27FC236}">
                <a16:creationId xmlns:a16="http://schemas.microsoft.com/office/drawing/2014/main" id="{322242FC-72C9-9C44-A48B-3B56D6A03057}"/>
              </a:ext>
            </a:extLst>
          </p:cNvPr>
          <p:cNvSpPr txBox="1">
            <a:spLocks/>
          </p:cNvSpPr>
          <p:nvPr/>
        </p:nvSpPr>
        <p:spPr bwMode="auto">
          <a:xfrm>
            <a:off x="3476856" y="388607"/>
            <a:ext cx="349885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2000" b="1">
                <a:effectLst/>
                <a:latin typeface="Calibri" panose="020F0502020204030204" pitchFamily="34" charset="0"/>
                <a:ea typeface="Calibri" panose="020F0502020204030204" pitchFamily="34" charset="0"/>
                <a:cs typeface="Times New Roman" panose="02020603050405020304" pitchFamily="18" charset="0"/>
              </a:rPr>
              <a:t>Philibert </a:t>
            </a:r>
            <a:r>
              <a:rPr lang="fr-FR" sz="2000" b="1">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DE LA ROUSSIGNOL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9" name="Text Box 41">
            <a:extLst>
              <a:ext uri="{FF2B5EF4-FFF2-40B4-BE49-F238E27FC236}">
                <a16:creationId xmlns:a16="http://schemas.microsoft.com/office/drawing/2014/main" id="{59999D58-86A6-5849-9056-72C0928BDD55}"/>
              </a:ext>
            </a:extLst>
          </p:cNvPr>
          <p:cNvSpPr txBox="1">
            <a:spLocks/>
          </p:cNvSpPr>
          <p:nvPr/>
        </p:nvSpPr>
        <p:spPr bwMode="auto">
          <a:xfrm>
            <a:off x="4979266" y="787387"/>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4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Titre du post recherché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79785345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637</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2016-02-02T19:34:59Z</dcterms:created>
  <dcterms:modified xsi:type="dcterms:W3CDTF">2021-09-30T15:18:27Z</dcterms:modified>
</cp:coreProperties>
</file>