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275"/>
    <p:restoredTop sz="94558"/>
  </p:normalViewPr>
  <p:slideViewPr>
    <p:cSldViewPr snapToGrid="0" snapToObjects="1">
      <p:cViewPr>
        <p:scale>
          <a:sx n="60" d="100"/>
          <a:sy n="60" d="100"/>
        </p:scale>
        <p:origin x="3784"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14/09/2021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537702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14/09/2021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700702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14/09/2021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697659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FE4EA57B-C0E7-4B46-9679-4725AF5CF0E2}" type="datetimeFigureOut">
              <a:rPr lang="fr-FR" smtClean="0"/>
              <a:t>14/09/2021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548697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FE4EA57B-C0E7-4B46-9679-4725AF5CF0E2}" type="datetimeFigureOut">
              <a:rPr lang="fr-FR" smtClean="0"/>
              <a:t>14/09/2021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659245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FE4EA57B-C0E7-4B46-9679-4725AF5CF0E2}" type="datetimeFigureOut">
              <a:rPr lang="fr-FR" smtClean="0"/>
              <a:t>14/09/2021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0635717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E4EA57B-C0E7-4B46-9679-4725AF5CF0E2}" type="datetimeFigureOut">
              <a:rPr lang="fr-FR" smtClean="0"/>
              <a:t>14/09/2021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943840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FE4EA57B-C0E7-4B46-9679-4725AF5CF0E2}" type="datetimeFigureOut">
              <a:rPr lang="fr-FR" smtClean="0"/>
              <a:t>14/09/2021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453502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4EA57B-C0E7-4B46-9679-4725AF5CF0E2}" type="datetimeFigureOut">
              <a:rPr lang="fr-FR" smtClean="0"/>
              <a:t>14/09/2021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601793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E4EA57B-C0E7-4B46-9679-4725AF5CF0E2}" type="datetimeFigureOut">
              <a:rPr lang="fr-FR" smtClean="0"/>
              <a:t>14/09/2021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849096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FE4EA57B-C0E7-4B46-9679-4725AF5CF0E2}" type="datetimeFigureOut">
              <a:rPr lang="fr-FR" smtClean="0"/>
              <a:t>14/09/2021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D2F9A1-731A-694E-B723-457ED16AD5F2}" type="slidenum">
              <a:rPr lang="fr-FR" smtClean="0"/>
              <a:t>‹N°›</a:t>
            </a:fld>
            <a:endParaRPr lang="fr-FR"/>
          </a:p>
        </p:txBody>
      </p:sp>
    </p:spTree>
    <p:extLst>
      <p:ext uri="{BB962C8B-B14F-4D97-AF65-F5344CB8AC3E}">
        <p14:creationId xmlns:p14="http://schemas.microsoft.com/office/powerpoint/2010/main" val="1523540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FE4EA57B-C0E7-4B46-9679-4725AF5CF0E2}" type="datetimeFigureOut">
              <a:rPr lang="fr-FR" smtClean="0"/>
              <a:t>14/09/2021</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42D2F9A1-731A-694E-B723-457ED16AD5F2}" type="slidenum">
              <a:rPr lang="fr-FR" smtClean="0"/>
              <a:t>‹N°›</a:t>
            </a:fld>
            <a:endParaRPr lang="fr-FR"/>
          </a:p>
        </p:txBody>
      </p:sp>
    </p:spTree>
    <p:extLst>
      <p:ext uri="{BB962C8B-B14F-4D97-AF65-F5344CB8AC3E}">
        <p14:creationId xmlns:p14="http://schemas.microsoft.com/office/powerpoint/2010/main" val="7347277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3264981805"/>
              </p:ext>
            </p:extLst>
          </p:nvPr>
        </p:nvGraphicFramePr>
        <p:xfrm>
          <a:off x="414909" y="2711562"/>
          <a:ext cx="6407503" cy="5707380"/>
        </p:xfrm>
        <a:graphic>
          <a:graphicData uri="http://schemas.openxmlformats.org/drawingml/2006/table">
            <a:tbl>
              <a:tblPr firstRow="1" bandRow="1">
                <a:tableStyleId>{5C22544A-7EE6-4342-B048-85BDC9FD1C3A}</a:tableStyleId>
              </a:tblPr>
              <a:tblGrid>
                <a:gridCol w="6407503">
                  <a:extLst>
                    <a:ext uri="{9D8B030D-6E8A-4147-A177-3AD203B41FA5}">
                      <a16:colId xmlns:a16="http://schemas.microsoft.com/office/drawing/2014/main" val="20000"/>
                    </a:ext>
                  </a:extLst>
                </a:gridCol>
              </a:tblGrid>
              <a:tr h="370840">
                <a:tc>
                  <a:txBody>
                    <a:bodyPr/>
                    <a:lstStyle/>
                    <a:p>
                      <a:r>
                        <a:rPr lang="fr-FR" sz="1800" b="0" dirty="0">
                          <a:solidFill>
                            <a:schemeClr val="tx1"/>
                          </a:solidFill>
                          <a:latin typeface="Arial" charset="0"/>
                          <a:ea typeface="Arial" charset="0"/>
                          <a:cs typeface="Arial" charset="0"/>
                        </a:rPr>
                        <a:t>Formation</a:t>
                      </a:r>
                    </a:p>
                  </a:txBody>
                  <a:tcPr>
                    <a:lnB w="1270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70840">
                <a:tc>
                  <a:txBody>
                    <a:bodyPr/>
                    <a:lstStyle/>
                    <a:p>
                      <a:pPr defTabSz="685800">
                        <a:defRPr/>
                      </a:pPr>
                      <a:r>
                        <a:rPr lang="fr-FR" sz="1200" b="1" dirty="0">
                          <a:latin typeface="Arial" panose="020B0604020202020204" pitchFamily="34" charset="0"/>
                          <a:cs typeface="Arial" panose="020B0604020202020204" pitchFamily="34" charset="0"/>
                        </a:rPr>
                        <a:t>2012 </a:t>
                      </a:r>
                      <a:r>
                        <a:rPr lang="mr-IN" sz="1200" b="1" dirty="0">
                          <a:latin typeface="Arial" panose="020B0604020202020204" pitchFamily="34" charset="0"/>
                        </a:rPr>
                        <a:t>–</a:t>
                      </a:r>
                      <a:r>
                        <a:rPr lang="fr-FR" sz="1200" b="1" dirty="0">
                          <a:latin typeface="Arial" panose="020B0604020202020204" pitchFamily="34" charset="0"/>
                          <a:cs typeface="Arial" panose="020B0604020202020204" pitchFamily="34" charset="0"/>
                        </a:rPr>
                        <a:t> DIPLÔME – UNIVERSITÉ</a:t>
                      </a:r>
                    </a:p>
                    <a:p>
                      <a:pPr defTabSz="685800">
                        <a:defRPr/>
                      </a:pPr>
                      <a:r>
                        <a:rPr lang="fr-FR" sz="1200" dirty="0">
                          <a:solidFill>
                            <a:schemeClr val="tx1">
                              <a:lumMod val="50000"/>
                              <a:lumOff val="50000"/>
                            </a:schemeClr>
                          </a:solidFill>
                          <a:latin typeface="Arial" panose="020B0604020202020204" pitchFamily="34" charset="0"/>
                          <a:cs typeface="Arial" panose="020B0604020202020204" pitchFamily="34" charset="0"/>
                        </a:rPr>
                        <a:t>Décrivez en une ligne les objectifs et les spécialités de cette formation.</a:t>
                      </a:r>
                    </a:p>
                    <a:p>
                      <a:endParaRPr lang="fr-FR" sz="1200" b="0" dirty="0">
                        <a:solidFill>
                          <a:schemeClr val="tx1"/>
                        </a:solidFill>
                        <a:latin typeface="Arial" charset="0"/>
                        <a:ea typeface="Arial" charset="0"/>
                        <a:cs typeface="Arial" charset="0"/>
                      </a:endParaRPr>
                    </a:p>
                    <a:p>
                      <a:pPr defTabSz="685800">
                        <a:defRPr/>
                      </a:pPr>
                      <a:r>
                        <a:rPr lang="fr-FR" sz="1200" b="1" dirty="0">
                          <a:latin typeface="Arial" panose="020B0604020202020204" pitchFamily="34" charset="0"/>
                          <a:cs typeface="Arial" panose="020B0604020202020204" pitchFamily="34" charset="0"/>
                        </a:rPr>
                        <a:t>2012 </a:t>
                      </a:r>
                      <a:r>
                        <a:rPr lang="mr-IN" sz="1200" b="1" dirty="0">
                          <a:latin typeface="Arial" panose="020B0604020202020204" pitchFamily="34" charset="0"/>
                        </a:rPr>
                        <a:t>–</a:t>
                      </a:r>
                      <a:r>
                        <a:rPr lang="fr-FR" sz="1200" b="1" dirty="0">
                          <a:latin typeface="Arial" panose="020B0604020202020204" pitchFamily="34" charset="0"/>
                          <a:cs typeface="Arial" panose="020B0604020202020204" pitchFamily="34" charset="0"/>
                        </a:rPr>
                        <a:t> DIPLÔME – UNIVERSITÉ</a:t>
                      </a:r>
                    </a:p>
                    <a:p>
                      <a:pPr defTabSz="685800">
                        <a:defRPr/>
                      </a:pPr>
                      <a:r>
                        <a:rPr lang="fr-FR" sz="1200" dirty="0">
                          <a:solidFill>
                            <a:schemeClr val="tx1">
                              <a:lumMod val="50000"/>
                              <a:lumOff val="50000"/>
                            </a:schemeClr>
                          </a:solidFill>
                          <a:latin typeface="Arial" panose="020B0604020202020204" pitchFamily="34" charset="0"/>
                          <a:cs typeface="Arial" panose="020B0604020202020204" pitchFamily="34" charset="0"/>
                        </a:rPr>
                        <a:t>Décrivez en une ligne les objectifs et les spécialités de cette formation.</a:t>
                      </a:r>
                    </a:p>
                    <a:p>
                      <a:endParaRPr lang="fr-FR" sz="1200" b="0" dirty="0">
                        <a:solidFill>
                          <a:schemeClr val="tx1"/>
                        </a:solidFill>
                        <a:latin typeface="Arial" charset="0"/>
                        <a:ea typeface="Arial" charset="0"/>
                        <a:cs typeface="Arial" charset="0"/>
                      </a:endParaRPr>
                    </a:p>
                  </a:txBody>
                  <a:tcPr>
                    <a:lnT w="12700" cap="flat" cmpd="sng" algn="ctr">
                      <a:solidFill>
                        <a:schemeClr val="tx1">
                          <a:lumMod val="50000"/>
                          <a:lumOff val="50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10003"/>
                  </a:ext>
                </a:extLst>
              </a:tr>
              <a:tr h="370840">
                <a:tc>
                  <a:txBody>
                    <a:bodyPr/>
                    <a:lstStyle/>
                    <a:p>
                      <a:r>
                        <a:rPr lang="fr-FR" sz="1800" b="0" dirty="0">
                          <a:solidFill>
                            <a:schemeClr val="tx1"/>
                          </a:solidFill>
                          <a:latin typeface="Arial" charset="0"/>
                          <a:ea typeface="Arial" charset="0"/>
                          <a:cs typeface="Arial" charset="0"/>
                        </a:rPr>
                        <a:t>Expériences </a:t>
                      </a:r>
                    </a:p>
                  </a:txBody>
                  <a:tcPr>
                    <a:lnB w="1270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70840">
                <a:tc>
                  <a:txBody>
                    <a:bodyPr/>
                    <a:lstStyle/>
                    <a:p>
                      <a:r>
                        <a:rPr lang="en-GB" sz="1200" b="1" dirty="0">
                          <a:latin typeface="Arial" panose="020B0604020202020204" pitchFamily="34" charset="0"/>
                          <a:ea typeface="Times New Roman" charset="0"/>
                          <a:cs typeface="Arial" panose="020B0604020202020204" pitchFamily="34" charset="0"/>
                        </a:rPr>
                        <a:t>2011 </a:t>
                      </a:r>
                      <a:r>
                        <a:rPr lang="mr-IN" sz="1200" b="1" dirty="0">
                          <a:latin typeface="Arial" panose="020B0604020202020204" pitchFamily="34" charset="0"/>
                          <a:ea typeface="Times New Roman" charset="0"/>
                          <a:cs typeface="Times New Roman" charset="0"/>
                        </a:rPr>
                        <a:t>–</a:t>
                      </a:r>
                      <a:r>
                        <a:rPr lang="en-GB" sz="1200" b="1" dirty="0">
                          <a:latin typeface="Arial" panose="020B0604020202020204" pitchFamily="34" charset="0"/>
                          <a:ea typeface="Times New Roman" charset="0"/>
                          <a:cs typeface="Arial" panose="020B0604020202020204" pitchFamily="34" charset="0"/>
                        </a:rPr>
                        <a:t> 2012 | POSTE | ENTREPRISE</a:t>
                      </a:r>
                    </a:p>
                    <a:p>
                      <a:pPr>
                        <a:spcBef>
                          <a:spcPts val="300"/>
                        </a:spcBef>
                      </a:pPr>
                      <a:r>
                        <a:rPr lang="fr-FR" sz="1200" dirty="0">
                          <a:solidFill>
                            <a:schemeClr val="tx1">
                              <a:lumMod val="50000"/>
                              <a:lumOff val="50000"/>
                            </a:schemeClr>
                          </a:solidFill>
                          <a:latin typeface="Arial" panose="020B0604020202020204" pitchFamily="34" charset="0"/>
                          <a:ea typeface="Times New Roman" charset="0"/>
                          <a:cs typeface="Arial" panose="020B0604020202020204" pitchFamily="34" charset="0"/>
                        </a:rPr>
                        <a:t>Décrivez ici les fonctions que vous avez occupées. Décrivez également vos missions, le nombre de personnes que vous avez encadré et si vous le pouvez essayé d’inscrire les résultats que vous avez obtenus, n’hésitez pas à les quantifier.</a:t>
                      </a:r>
                    </a:p>
                    <a:p>
                      <a:endParaRPr lang="fr-FR" sz="1200" b="0" dirty="0">
                        <a:solidFill>
                          <a:schemeClr val="tx1"/>
                        </a:solidFill>
                        <a:latin typeface="Arial" charset="0"/>
                        <a:ea typeface="Arial" charset="0"/>
                        <a:cs typeface="Arial" charset="0"/>
                      </a:endParaRPr>
                    </a:p>
                    <a:p>
                      <a:r>
                        <a:rPr lang="en-GB" sz="1200" b="1" dirty="0">
                          <a:latin typeface="Arial" panose="020B0604020202020204" pitchFamily="34" charset="0"/>
                          <a:ea typeface="Times New Roman" charset="0"/>
                          <a:cs typeface="Arial" panose="020B0604020202020204" pitchFamily="34" charset="0"/>
                        </a:rPr>
                        <a:t>2011 </a:t>
                      </a:r>
                      <a:r>
                        <a:rPr lang="mr-IN" sz="1200" b="1" dirty="0">
                          <a:latin typeface="Arial" panose="020B0604020202020204" pitchFamily="34" charset="0"/>
                          <a:ea typeface="Times New Roman" charset="0"/>
                          <a:cs typeface="Times New Roman" charset="0"/>
                        </a:rPr>
                        <a:t>–</a:t>
                      </a:r>
                      <a:r>
                        <a:rPr lang="en-GB" sz="1200" b="1" dirty="0">
                          <a:latin typeface="Arial" panose="020B0604020202020204" pitchFamily="34" charset="0"/>
                          <a:ea typeface="Times New Roman" charset="0"/>
                          <a:cs typeface="Arial" panose="020B0604020202020204" pitchFamily="34" charset="0"/>
                        </a:rPr>
                        <a:t> 2012 | POSTE | ENTREPRISE</a:t>
                      </a:r>
                    </a:p>
                    <a:p>
                      <a:pPr>
                        <a:spcBef>
                          <a:spcPts val="300"/>
                        </a:spcBef>
                      </a:pPr>
                      <a:r>
                        <a:rPr lang="fr-FR" sz="1200" dirty="0">
                          <a:solidFill>
                            <a:schemeClr val="tx1">
                              <a:lumMod val="50000"/>
                              <a:lumOff val="50000"/>
                            </a:schemeClr>
                          </a:solidFill>
                          <a:latin typeface="Arial" panose="020B0604020202020204" pitchFamily="34" charset="0"/>
                          <a:ea typeface="Times New Roman" charset="0"/>
                          <a:cs typeface="Arial" panose="020B0604020202020204" pitchFamily="34" charset="0"/>
                        </a:rPr>
                        <a:t>Décrivez ici les fonctions que vous avez occupées. Décrivez également vos missions, le nombre de personnes que vous avez encadré et si vous le pouvez essayé d’inscrire les résultats que vous avez obtenus, n’hésitez pas à les quantifier.</a:t>
                      </a:r>
                    </a:p>
                    <a:p>
                      <a:endParaRPr lang="fr-FR" sz="1200" b="0" dirty="0">
                        <a:solidFill>
                          <a:schemeClr val="tx1"/>
                        </a:solidFill>
                        <a:latin typeface="Arial" charset="0"/>
                        <a:ea typeface="Arial" charset="0"/>
                        <a:cs typeface="Arial" charset="0"/>
                      </a:endParaRPr>
                    </a:p>
                    <a:p>
                      <a:r>
                        <a:rPr lang="en-GB" sz="1200" b="1" dirty="0">
                          <a:latin typeface="Arial" panose="020B0604020202020204" pitchFamily="34" charset="0"/>
                          <a:ea typeface="Times New Roman" charset="0"/>
                          <a:cs typeface="Arial" panose="020B0604020202020204" pitchFamily="34" charset="0"/>
                        </a:rPr>
                        <a:t>2011 </a:t>
                      </a:r>
                      <a:r>
                        <a:rPr lang="mr-IN" sz="1200" b="1" dirty="0">
                          <a:latin typeface="Arial" panose="020B0604020202020204" pitchFamily="34" charset="0"/>
                          <a:ea typeface="Times New Roman" charset="0"/>
                          <a:cs typeface="Times New Roman" charset="0"/>
                        </a:rPr>
                        <a:t>–</a:t>
                      </a:r>
                      <a:r>
                        <a:rPr lang="en-GB" sz="1200" b="1" dirty="0">
                          <a:latin typeface="Arial" panose="020B0604020202020204" pitchFamily="34" charset="0"/>
                          <a:ea typeface="Times New Roman" charset="0"/>
                          <a:cs typeface="Arial" panose="020B0604020202020204" pitchFamily="34" charset="0"/>
                        </a:rPr>
                        <a:t> 2012 | POSTE | ENTREPRISE</a:t>
                      </a:r>
                    </a:p>
                    <a:p>
                      <a:pPr>
                        <a:spcBef>
                          <a:spcPts val="300"/>
                        </a:spcBef>
                      </a:pPr>
                      <a:r>
                        <a:rPr lang="fr-FR" sz="1200" dirty="0">
                          <a:solidFill>
                            <a:schemeClr val="tx1">
                              <a:lumMod val="50000"/>
                              <a:lumOff val="50000"/>
                            </a:schemeClr>
                          </a:solidFill>
                          <a:latin typeface="Arial" panose="020B0604020202020204" pitchFamily="34" charset="0"/>
                          <a:ea typeface="Times New Roman" charset="0"/>
                          <a:cs typeface="Arial" panose="020B0604020202020204" pitchFamily="34" charset="0"/>
                        </a:rPr>
                        <a:t>Décrivez ici les fonctions que vous avez occupées. Décrivez également vos missions, le nombre de personnes que vous avez encadré et si vous le pouvez essayé d’inscrire les résultats que vous avez obtenus, n’hésitez pas à les quantifier.</a:t>
                      </a:r>
                    </a:p>
                    <a:p>
                      <a:endParaRPr lang="fr-FR" sz="1200" b="0" dirty="0">
                        <a:solidFill>
                          <a:schemeClr val="tx1"/>
                        </a:solidFill>
                        <a:latin typeface="Arial" charset="0"/>
                        <a:ea typeface="Arial" charset="0"/>
                        <a:cs typeface="Arial" charset="0"/>
                      </a:endParaRPr>
                    </a:p>
                  </a:txBody>
                  <a:tcPr>
                    <a:lnT w="12700" cap="flat" cmpd="sng" algn="ctr">
                      <a:solidFill>
                        <a:schemeClr val="tx1">
                          <a:lumMod val="50000"/>
                          <a:lumOff val="50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10005"/>
                  </a:ext>
                </a:extLst>
              </a:tr>
              <a:tr h="370840">
                <a:tc>
                  <a:txBody>
                    <a:bodyPr/>
                    <a:lstStyle/>
                    <a:p>
                      <a:r>
                        <a:rPr lang="fr-FR" sz="1800" b="0" dirty="0">
                          <a:solidFill>
                            <a:schemeClr val="tx1"/>
                          </a:solidFill>
                          <a:latin typeface="Arial" charset="0"/>
                          <a:ea typeface="Arial" charset="0"/>
                          <a:cs typeface="Arial" charset="0"/>
                        </a:rPr>
                        <a:t>Hobbies &amp; Centres d’intérêts</a:t>
                      </a:r>
                    </a:p>
                  </a:txBody>
                  <a:tcPr>
                    <a:lnB w="1270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370840">
                <a:tc>
                  <a:txBody>
                    <a:bodyPr/>
                    <a:lstStyle/>
                    <a:p>
                      <a:pPr>
                        <a:spcBef>
                          <a:spcPts val="300"/>
                        </a:spcBef>
                      </a:pPr>
                      <a:r>
                        <a:rPr lang="fr-FR" sz="1200" dirty="0">
                          <a:solidFill>
                            <a:schemeClr val="tx1">
                              <a:lumMod val="50000"/>
                              <a:lumOff val="50000"/>
                            </a:schemeClr>
                          </a:solidFill>
                          <a:latin typeface="Arial" panose="020B0604020202020204" pitchFamily="34" charset="0"/>
                          <a:ea typeface="Times New Roman" charset="0"/>
                          <a:cs typeface="Arial" panose="020B0604020202020204" pitchFamily="34" charset="0"/>
                        </a:rPr>
                        <a:t>Décrivez ici vos hobbies qui peuvent mettre en valeur votre personnalité et votre candidature.</a:t>
                      </a:r>
                    </a:p>
                  </a:txBody>
                  <a:tcPr>
                    <a:lnT w="12700" cap="flat" cmpd="sng" algn="ctr">
                      <a:solidFill>
                        <a:schemeClr val="tx1">
                          <a:lumMod val="50000"/>
                          <a:lumOff val="50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10009"/>
                  </a:ext>
                </a:extLst>
              </a:tr>
            </a:tbl>
          </a:graphicData>
        </a:graphic>
      </p:graphicFrame>
      <p:pic>
        <p:nvPicPr>
          <p:cNvPr id="4" name="Image 3" descr="Une image contenant personne&#10;&#10;Description générée automatiquement">
            <a:extLst>
              <a:ext uri="{FF2B5EF4-FFF2-40B4-BE49-F238E27FC236}">
                <a16:creationId xmlns:a16="http://schemas.microsoft.com/office/drawing/2014/main" id="{5228CF56-9734-EA42-8643-9C36A2B913C0}"/>
              </a:ext>
            </a:extLst>
          </p:cNvPr>
          <p:cNvPicPr>
            <a:picLocks noChangeAspect="1"/>
          </p:cNvPicPr>
          <p:nvPr/>
        </p:nvPicPr>
        <p:blipFill rotWithShape="1">
          <a:blip r:embed="rId2"/>
          <a:srcRect l="19943" r="13367"/>
          <a:stretch/>
        </p:blipFill>
        <p:spPr>
          <a:xfrm>
            <a:off x="407052" y="528238"/>
            <a:ext cx="1558230" cy="1559533"/>
          </a:xfrm>
          <a:prstGeom prst="rect">
            <a:avLst/>
          </a:prstGeom>
          <a:ln>
            <a:solidFill>
              <a:schemeClr val="accent5"/>
            </a:solidFill>
          </a:ln>
        </p:spPr>
      </p:pic>
      <p:graphicFrame>
        <p:nvGraphicFramePr>
          <p:cNvPr id="6" name="Tableau 5">
            <a:extLst>
              <a:ext uri="{FF2B5EF4-FFF2-40B4-BE49-F238E27FC236}">
                <a16:creationId xmlns:a16="http://schemas.microsoft.com/office/drawing/2014/main" id="{86FBE3A9-4362-A245-9456-2925F3B3DF40}"/>
              </a:ext>
            </a:extLst>
          </p:cNvPr>
          <p:cNvGraphicFramePr>
            <a:graphicFrameLocks noGrp="1"/>
          </p:cNvGraphicFramePr>
          <p:nvPr>
            <p:extLst>
              <p:ext uri="{D42A27DB-BD31-4B8C-83A1-F6EECF244321}">
                <p14:modId xmlns:p14="http://schemas.microsoft.com/office/powerpoint/2010/main" val="2434794198"/>
              </p:ext>
            </p:extLst>
          </p:nvPr>
        </p:nvGraphicFramePr>
        <p:xfrm>
          <a:off x="4102016" y="967256"/>
          <a:ext cx="3050607" cy="1559560"/>
        </p:xfrm>
        <a:graphic>
          <a:graphicData uri="http://schemas.openxmlformats.org/drawingml/2006/table">
            <a:tbl>
              <a:tblPr firstRow="1" bandRow="1">
                <a:tableStyleId>{5C22544A-7EE6-4342-B048-85BDC9FD1C3A}</a:tableStyleId>
              </a:tblPr>
              <a:tblGrid>
                <a:gridCol w="3050607">
                  <a:extLst>
                    <a:ext uri="{9D8B030D-6E8A-4147-A177-3AD203B41FA5}">
                      <a16:colId xmlns:a16="http://schemas.microsoft.com/office/drawing/2014/main" val="2300333436"/>
                    </a:ext>
                  </a:extLst>
                </a:gridCol>
              </a:tblGrid>
              <a:tr h="370840">
                <a:tc>
                  <a:txBody>
                    <a:bodyPr/>
                    <a:lstStyle/>
                    <a:p>
                      <a:r>
                        <a:rPr lang="fr-FR" sz="1800" b="1" i="1" dirty="0">
                          <a:solidFill>
                            <a:schemeClr val="bg1">
                              <a:lumMod val="50000"/>
                            </a:schemeClr>
                          </a:solidFill>
                          <a:latin typeface="Arial" panose="020B0604020202020204" pitchFamily="34" charset="0"/>
                          <a:cs typeface="Arial" panose="020B0604020202020204" pitchFamily="34" charset="0"/>
                        </a:rPr>
                        <a:t>Titre du poste recherché</a:t>
                      </a:r>
                    </a:p>
                  </a:txBody>
                  <a:tcPr>
                    <a:lnB w="12700" cap="flat" cmpd="sng" algn="ctr">
                      <a:solidFill>
                        <a:schemeClr val="tx1">
                          <a:lumMod val="50000"/>
                          <a:lumOff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22868007"/>
                  </a:ext>
                </a:extLst>
              </a:tr>
              <a:tr h="370840">
                <a:tc>
                  <a:txBody>
                    <a:bodyPr/>
                    <a:lstStyle/>
                    <a:p>
                      <a:r>
                        <a:rPr lang="fr-FR" sz="1200" b="0" dirty="0">
                          <a:solidFill>
                            <a:schemeClr val="tx1"/>
                          </a:solidFill>
                          <a:latin typeface="Arial" charset="0"/>
                          <a:ea typeface="Arial" charset="0"/>
                          <a:cs typeface="Arial" charset="0"/>
                        </a:rPr>
                        <a:t>Décrivez votre objectif professionnel, vos aptitudes pour le poste, vos compétences clés. Il ne s’agit pas de ici de rédiger une lettre de motivation. Soyez simple précis et direct.</a:t>
                      </a:r>
                    </a:p>
                    <a:p>
                      <a:endParaRPr lang="fr-FR" sz="1200" b="0" dirty="0">
                        <a:solidFill>
                          <a:schemeClr val="tx1"/>
                        </a:solidFill>
                        <a:latin typeface="Arial" charset="0"/>
                        <a:ea typeface="Arial" charset="0"/>
                        <a:cs typeface="Arial" charset="0"/>
                      </a:endParaRPr>
                    </a:p>
                  </a:txBody>
                  <a:tcPr>
                    <a:lnT w="12700" cap="flat" cmpd="sng" algn="ctr">
                      <a:solidFill>
                        <a:schemeClr val="tx1">
                          <a:lumMod val="50000"/>
                          <a:lumOff val="50000"/>
                        </a:schemeClr>
                      </a:solidFill>
                      <a:prstDash val="solid"/>
                      <a:round/>
                      <a:headEnd type="none" w="med" len="med"/>
                      <a:tailEnd type="none" w="med" len="med"/>
                    </a:lnT>
                    <a:solidFill>
                      <a:schemeClr val="bg1"/>
                    </a:solidFill>
                  </a:tcPr>
                </a:tc>
                <a:extLst>
                  <a:ext uri="{0D108BD9-81ED-4DB2-BD59-A6C34878D82A}">
                    <a16:rowId xmlns:a16="http://schemas.microsoft.com/office/drawing/2014/main" val="2218716987"/>
                  </a:ext>
                </a:extLst>
              </a:tr>
            </a:tbl>
          </a:graphicData>
        </a:graphic>
      </p:graphicFrame>
      <p:sp>
        <p:nvSpPr>
          <p:cNvPr id="7" name="Rectangle 6">
            <a:extLst>
              <a:ext uri="{FF2B5EF4-FFF2-40B4-BE49-F238E27FC236}">
                <a16:creationId xmlns:a16="http://schemas.microsoft.com/office/drawing/2014/main" id="{63DE2D6D-D9AB-E746-A174-9A8918E545B4}"/>
              </a:ext>
            </a:extLst>
          </p:cNvPr>
          <p:cNvSpPr/>
          <p:nvPr/>
        </p:nvSpPr>
        <p:spPr>
          <a:xfrm>
            <a:off x="2537810" y="308567"/>
            <a:ext cx="3640740" cy="584775"/>
          </a:xfrm>
          <a:prstGeom prst="rect">
            <a:avLst/>
          </a:prstGeom>
        </p:spPr>
        <p:txBody>
          <a:bodyPr wrap="none">
            <a:spAutoFit/>
          </a:bodyPr>
          <a:lstStyle/>
          <a:p>
            <a:r>
              <a:rPr lang="fr-FR" sz="3200" dirty="0">
                <a:latin typeface="Arial" panose="020B0604020202020204" pitchFamily="34" charset="0"/>
                <a:cs typeface="Arial" panose="020B0604020202020204" pitchFamily="34" charset="0"/>
              </a:rPr>
              <a:t>Vanessa </a:t>
            </a:r>
            <a:r>
              <a:rPr lang="fr-FR" sz="3200" b="1" dirty="0">
                <a:latin typeface="Arial" panose="020B0604020202020204" pitchFamily="34" charset="0"/>
                <a:cs typeface="Arial" panose="020B0604020202020204" pitchFamily="34" charset="0"/>
              </a:rPr>
              <a:t>LE CLAN</a:t>
            </a:r>
          </a:p>
        </p:txBody>
      </p:sp>
      <p:sp>
        <p:nvSpPr>
          <p:cNvPr id="9" name="TextBox 17">
            <a:extLst>
              <a:ext uri="{FF2B5EF4-FFF2-40B4-BE49-F238E27FC236}">
                <a16:creationId xmlns:a16="http://schemas.microsoft.com/office/drawing/2014/main" id="{3AC74973-5487-7A4F-A17A-9B5C9287E8FB}"/>
              </a:ext>
            </a:extLst>
          </p:cNvPr>
          <p:cNvSpPr txBox="1"/>
          <p:nvPr/>
        </p:nvSpPr>
        <p:spPr>
          <a:xfrm>
            <a:off x="1981703" y="1326887"/>
            <a:ext cx="1666393" cy="246221"/>
          </a:xfrm>
          <a:prstGeom prst="rect">
            <a:avLst/>
          </a:prstGeom>
          <a:noFill/>
        </p:spPr>
        <p:txBody>
          <a:bodyPr wrap="square" rtlCol="0">
            <a:spAutoFit/>
          </a:bodyPr>
          <a:lstStyle/>
          <a:p>
            <a:pPr algn="r"/>
            <a:r>
              <a:rPr lang="en-GB" sz="1000">
                <a:solidFill>
                  <a:schemeClr val="bg1">
                    <a:lumMod val="50000"/>
                  </a:schemeClr>
                </a:solidFill>
                <a:latin typeface="Lato" panose="020F0502020204030203" pitchFamily="34" charset="0"/>
                <a:ea typeface="Roboto" pitchFamily="2" charset="0"/>
                <a:cs typeface="Lato" panose="020F0502020204030203" pitchFamily="34" charset="0"/>
              </a:rPr>
              <a:t>mail@mail.com</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sp>
        <p:nvSpPr>
          <p:cNvPr id="10" name="TextBox 18">
            <a:extLst>
              <a:ext uri="{FF2B5EF4-FFF2-40B4-BE49-F238E27FC236}">
                <a16:creationId xmlns:a16="http://schemas.microsoft.com/office/drawing/2014/main" id="{C600CA6B-9EDE-A144-8D4F-6BD080D5A42A}"/>
              </a:ext>
            </a:extLst>
          </p:cNvPr>
          <p:cNvSpPr txBox="1"/>
          <p:nvPr/>
        </p:nvSpPr>
        <p:spPr>
          <a:xfrm>
            <a:off x="2553692" y="989422"/>
            <a:ext cx="1094405" cy="246221"/>
          </a:xfrm>
          <a:prstGeom prst="rect">
            <a:avLst/>
          </a:prstGeom>
          <a:noFill/>
        </p:spPr>
        <p:txBody>
          <a:bodyPr wrap="square" rtlCol="0">
            <a:spAutoFit/>
          </a:bodyPr>
          <a:lstStyle/>
          <a:p>
            <a:pPr algn="r"/>
            <a:r>
              <a:rPr lang="en-GB" sz="1000" dirty="0">
                <a:solidFill>
                  <a:schemeClr val="bg1">
                    <a:lumMod val="50000"/>
                  </a:schemeClr>
                </a:solidFill>
                <a:latin typeface="Lato" panose="020F0502020204030203" pitchFamily="34" charset="0"/>
                <a:ea typeface="Roboto" pitchFamily="2" charset="0"/>
                <a:cs typeface="Lato" panose="020F0502020204030203" pitchFamily="34" charset="0"/>
              </a:rPr>
              <a:t>01.02.03.04.05</a:t>
            </a:r>
          </a:p>
        </p:txBody>
      </p:sp>
      <p:sp>
        <p:nvSpPr>
          <p:cNvPr id="11" name="TextBox 19">
            <a:extLst>
              <a:ext uri="{FF2B5EF4-FFF2-40B4-BE49-F238E27FC236}">
                <a16:creationId xmlns:a16="http://schemas.microsoft.com/office/drawing/2014/main" id="{F7EFCF24-24F3-6641-806A-79A5B18290C2}"/>
              </a:ext>
            </a:extLst>
          </p:cNvPr>
          <p:cNvSpPr txBox="1"/>
          <p:nvPr/>
        </p:nvSpPr>
        <p:spPr>
          <a:xfrm>
            <a:off x="1820984" y="2025694"/>
            <a:ext cx="1833645" cy="246221"/>
          </a:xfrm>
          <a:prstGeom prst="rect">
            <a:avLst/>
          </a:prstGeom>
          <a:noFill/>
        </p:spPr>
        <p:txBody>
          <a:bodyPr wrap="square" rtlCol="0">
            <a:spAutoFit/>
          </a:bodyPr>
          <a:lstStyle/>
          <a:p>
            <a:pPr algn="r"/>
            <a:r>
              <a:rPr lang="en-GB" sz="1000" dirty="0" err="1">
                <a:solidFill>
                  <a:schemeClr val="bg1">
                    <a:lumMod val="50000"/>
                  </a:schemeClr>
                </a:solidFill>
                <a:latin typeface="Lato" panose="020F0502020204030203" pitchFamily="34" charset="0"/>
                <a:ea typeface="Roboto" pitchFamily="2" charset="0"/>
                <a:cs typeface="Lato" panose="020F0502020204030203" pitchFamily="34" charset="0"/>
              </a:rPr>
              <a:t>www.monsite.com</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sp>
        <p:nvSpPr>
          <p:cNvPr id="12" name="TextBox 20">
            <a:extLst>
              <a:ext uri="{FF2B5EF4-FFF2-40B4-BE49-F238E27FC236}">
                <a16:creationId xmlns:a16="http://schemas.microsoft.com/office/drawing/2014/main" id="{428BEA28-D128-7F4A-A3D8-4A1ED21EDE99}"/>
              </a:ext>
            </a:extLst>
          </p:cNvPr>
          <p:cNvSpPr txBox="1"/>
          <p:nvPr/>
        </p:nvSpPr>
        <p:spPr>
          <a:xfrm>
            <a:off x="2036149" y="1607687"/>
            <a:ext cx="1611948" cy="400110"/>
          </a:xfrm>
          <a:prstGeom prst="rect">
            <a:avLst/>
          </a:prstGeom>
          <a:noFill/>
        </p:spPr>
        <p:txBody>
          <a:bodyPr wrap="square" rtlCol="0">
            <a:spAutoFit/>
          </a:bodyPr>
          <a:lstStyle/>
          <a:p>
            <a:pPr algn="r"/>
            <a:r>
              <a:rPr lang="en-GB" sz="1000" dirty="0">
                <a:solidFill>
                  <a:schemeClr val="bg1">
                    <a:lumMod val="50000"/>
                  </a:schemeClr>
                </a:solidFill>
                <a:latin typeface="Lato" panose="020F0502020204030203" pitchFamily="34" charset="0"/>
                <a:ea typeface="Roboto" pitchFamily="2" charset="0"/>
                <a:cs typeface="Lato" panose="020F0502020204030203" pitchFamily="34" charset="0"/>
              </a:rPr>
              <a:t>12 rue de la </a:t>
            </a:r>
            <a:r>
              <a:rPr lang="en-GB" sz="1000" dirty="0" err="1">
                <a:solidFill>
                  <a:schemeClr val="bg1">
                    <a:lumMod val="50000"/>
                  </a:schemeClr>
                </a:solidFill>
                <a:latin typeface="Lato" panose="020F0502020204030203" pitchFamily="34" charset="0"/>
                <a:ea typeface="Roboto" pitchFamily="2" charset="0"/>
                <a:cs typeface="Lato" panose="020F0502020204030203" pitchFamily="34" charset="0"/>
              </a:rPr>
              <a:t>Réussite</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a:p>
            <a:pPr algn="r"/>
            <a:r>
              <a:rPr lang="en-GB" sz="1000" dirty="0">
                <a:solidFill>
                  <a:schemeClr val="bg1">
                    <a:lumMod val="50000"/>
                  </a:schemeClr>
                </a:solidFill>
                <a:latin typeface="Lato" panose="020F0502020204030203" pitchFamily="34" charset="0"/>
                <a:ea typeface="Roboto" pitchFamily="2" charset="0"/>
                <a:cs typeface="Lato" panose="020F0502020204030203" pitchFamily="34" charset="0"/>
              </a:rPr>
              <a:t>75012 </a:t>
            </a:r>
            <a:r>
              <a:rPr lang="en-GB" sz="1000" dirty="0" err="1">
                <a:solidFill>
                  <a:schemeClr val="bg1">
                    <a:lumMod val="50000"/>
                  </a:schemeClr>
                </a:solidFill>
                <a:latin typeface="Lato" panose="020F0502020204030203" pitchFamily="34" charset="0"/>
                <a:ea typeface="Roboto" pitchFamily="2" charset="0"/>
                <a:cs typeface="Lato" panose="020F0502020204030203" pitchFamily="34" charset="0"/>
              </a:rPr>
              <a:t>PAris</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pic>
        <p:nvPicPr>
          <p:cNvPr id="13" name="Picture 52">
            <a:extLst>
              <a:ext uri="{FF2B5EF4-FFF2-40B4-BE49-F238E27FC236}">
                <a16:creationId xmlns:a16="http://schemas.microsoft.com/office/drawing/2014/main" id="{C6B81385-4325-904F-BA89-7F70224CFAFA}"/>
              </a:ext>
            </a:extLst>
          </p:cNvPr>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3649581" y="1343026"/>
            <a:ext cx="202381" cy="202381"/>
          </a:xfrm>
          <a:prstGeom prst="rect">
            <a:avLst/>
          </a:prstGeom>
        </p:spPr>
      </p:pic>
      <p:pic>
        <p:nvPicPr>
          <p:cNvPr id="14" name="Picture 53">
            <a:extLst>
              <a:ext uri="{FF2B5EF4-FFF2-40B4-BE49-F238E27FC236}">
                <a16:creationId xmlns:a16="http://schemas.microsoft.com/office/drawing/2014/main" id="{794826E3-459D-B840-B1E9-8022FD7CAEB3}"/>
              </a:ext>
            </a:extLst>
          </p:cNvPr>
          <p:cNvPicPr>
            <a:picLocks noChangeAspect="1"/>
          </p:cNvPicPr>
          <p:nvPr/>
        </p:nvPicPr>
        <p:blipFill>
          <a:blip r:embed="rId4" cstate="print">
            <a:lum bright="70000" contrast="-70000"/>
            <a:extLst>
              <a:ext uri="{28A0092B-C50C-407E-A947-70E740481C1C}">
                <a14:useLocalDpi xmlns:a14="http://schemas.microsoft.com/office/drawing/2010/main" val="0"/>
              </a:ext>
            </a:extLst>
          </a:blip>
          <a:stretch>
            <a:fillRect/>
          </a:stretch>
        </p:blipFill>
        <p:spPr>
          <a:xfrm>
            <a:off x="3627118" y="1662791"/>
            <a:ext cx="247307" cy="247307"/>
          </a:xfrm>
          <a:prstGeom prst="rect">
            <a:avLst/>
          </a:prstGeom>
        </p:spPr>
      </p:pic>
      <p:pic>
        <p:nvPicPr>
          <p:cNvPr id="15" name="Picture 54">
            <a:extLst>
              <a:ext uri="{FF2B5EF4-FFF2-40B4-BE49-F238E27FC236}">
                <a16:creationId xmlns:a16="http://schemas.microsoft.com/office/drawing/2014/main" id="{DF8936F0-5BA6-D249-85A6-8C4EFCD1EB3A}"/>
              </a:ext>
            </a:extLst>
          </p:cNvPr>
          <p:cNvPicPr>
            <a:picLocks noChangeAspect="1"/>
          </p:cNvPicPr>
          <p:nvPr/>
        </p:nvPicPr>
        <p:blipFill>
          <a:blip r:embed="rId5" cstate="print">
            <a:lum bright="70000" contrast="-70000"/>
            <a:extLst>
              <a:ext uri="{28A0092B-C50C-407E-A947-70E740481C1C}">
                <a14:useLocalDpi xmlns:a14="http://schemas.microsoft.com/office/drawing/2010/main" val="0"/>
              </a:ext>
            </a:extLst>
          </a:blip>
          <a:stretch>
            <a:fillRect/>
          </a:stretch>
        </p:blipFill>
        <p:spPr>
          <a:xfrm>
            <a:off x="3654630" y="2044840"/>
            <a:ext cx="192282" cy="192282"/>
          </a:xfrm>
          <a:prstGeom prst="rect">
            <a:avLst/>
          </a:prstGeom>
        </p:spPr>
      </p:pic>
      <p:pic>
        <p:nvPicPr>
          <p:cNvPr id="16" name="Picture 55">
            <a:extLst>
              <a:ext uri="{FF2B5EF4-FFF2-40B4-BE49-F238E27FC236}">
                <a16:creationId xmlns:a16="http://schemas.microsoft.com/office/drawing/2014/main" id="{A007824A-8CEB-A44D-8635-6055FF3ACD76}"/>
              </a:ext>
            </a:extLst>
          </p:cNvPr>
          <p:cNvPicPr>
            <a:picLocks noChangeAspect="1"/>
          </p:cNvPicPr>
          <p:nvPr/>
        </p:nvPicPr>
        <p:blipFill>
          <a:blip r:embed="rId6" cstate="print">
            <a:lum bright="70000" contrast="-70000"/>
            <a:extLst>
              <a:ext uri="{28A0092B-C50C-407E-A947-70E740481C1C}">
                <a14:useLocalDpi xmlns:a14="http://schemas.microsoft.com/office/drawing/2010/main" val="0"/>
              </a:ext>
            </a:extLst>
          </a:blip>
          <a:stretch>
            <a:fillRect/>
          </a:stretch>
        </p:blipFill>
        <p:spPr>
          <a:xfrm>
            <a:off x="3660462" y="1019363"/>
            <a:ext cx="180618" cy="180618"/>
          </a:xfrm>
          <a:prstGeom prst="rect">
            <a:avLst/>
          </a:prstGeom>
        </p:spPr>
      </p:pic>
      <p:sp>
        <p:nvSpPr>
          <p:cNvPr id="17" name="TextBox 262">
            <a:extLst>
              <a:ext uri="{FF2B5EF4-FFF2-40B4-BE49-F238E27FC236}">
                <a16:creationId xmlns:a16="http://schemas.microsoft.com/office/drawing/2014/main" id="{2238C1D3-13BA-BC49-81FF-587F014AACBF}"/>
              </a:ext>
            </a:extLst>
          </p:cNvPr>
          <p:cNvSpPr txBox="1"/>
          <p:nvPr/>
        </p:nvSpPr>
        <p:spPr>
          <a:xfrm>
            <a:off x="1820985" y="2326991"/>
            <a:ext cx="1827111" cy="246221"/>
          </a:xfrm>
          <a:prstGeom prst="rect">
            <a:avLst/>
          </a:prstGeom>
          <a:noFill/>
        </p:spPr>
        <p:txBody>
          <a:bodyPr wrap="square" rtlCol="0">
            <a:spAutoFit/>
          </a:bodyPr>
          <a:lstStyle/>
          <a:p>
            <a:pPr algn="r"/>
            <a:r>
              <a:rPr lang="en-GB" sz="1000" dirty="0" err="1">
                <a:solidFill>
                  <a:schemeClr val="bg1">
                    <a:lumMod val="50000"/>
                  </a:schemeClr>
                </a:solidFill>
                <a:latin typeface="Lato" panose="020F0502020204030203" pitchFamily="34" charset="0"/>
                <a:ea typeface="Roboto" pitchFamily="2" charset="0"/>
                <a:cs typeface="Lato" panose="020F0502020204030203" pitchFamily="34" charset="0"/>
              </a:rPr>
              <a:t>Facebook.com</a:t>
            </a:r>
            <a:r>
              <a:rPr lang="en-GB" sz="1000" dirty="0">
                <a:solidFill>
                  <a:schemeClr val="bg1">
                    <a:lumMod val="50000"/>
                  </a:schemeClr>
                </a:solidFill>
                <a:latin typeface="Lato" panose="020F0502020204030203" pitchFamily="34" charset="0"/>
                <a:ea typeface="Roboto" pitchFamily="2" charset="0"/>
                <a:cs typeface="Lato" panose="020F0502020204030203" pitchFamily="34" charset="0"/>
              </a:rPr>
              <a:t>/</a:t>
            </a:r>
            <a:r>
              <a:rPr lang="en-GB" sz="1000" dirty="0" err="1">
                <a:solidFill>
                  <a:schemeClr val="bg1">
                    <a:lumMod val="50000"/>
                  </a:schemeClr>
                </a:solidFill>
                <a:latin typeface="Lato" panose="020F0502020204030203" pitchFamily="34" charset="0"/>
                <a:ea typeface="Roboto" pitchFamily="2" charset="0"/>
                <a:cs typeface="Lato" panose="020F0502020204030203" pitchFamily="34" charset="0"/>
              </a:rPr>
              <a:t>Moi</a:t>
            </a:r>
            <a:endParaRPr lang="en-GB" sz="1000" dirty="0">
              <a:solidFill>
                <a:schemeClr val="bg1">
                  <a:lumMod val="50000"/>
                </a:schemeClr>
              </a:solidFill>
              <a:latin typeface="Lato" panose="020F0502020204030203" pitchFamily="34" charset="0"/>
              <a:ea typeface="Roboto" pitchFamily="2" charset="0"/>
              <a:cs typeface="Lato" panose="020F0502020204030203" pitchFamily="34" charset="0"/>
            </a:endParaRPr>
          </a:p>
        </p:txBody>
      </p:sp>
      <p:pic>
        <p:nvPicPr>
          <p:cNvPr id="19" name="Picture 56">
            <a:extLst>
              <a:ext uri="{FF2B5EF4-FFF2-40B4-BE49-F238E27FC236}">
                <a16:creationId xmlns:a16="http://schemas.microsoft.com/office/drawing/2014/main" id="{8ECF910A-25D0-654F-B1D8-3D0B70064B28}"/>
              </a:ext>
            </a:extLst>
          </p:cNvPr>
          <p:cNvPicPr>
            <a:picLocks noChangeAspect="1"/>
          </p:cNvPicPr>
          <p:nvPr/>
        </p:nvPicPr>
        <p:blipFill>
          <a:blip r:embed="rId7" cstate="print">
            <a:lum bright="70000" contrast="-70000"/>
            <a:extLst>
              <a:ext uri="{28A0092B-C50C-407E-A947-70E740481C1C}">
                <a14:useLocalDpi xmlns:a14="http://schemas.microsoft.com/office/drawing/2010/main" val="0"/>
              </a:ext>
            </a:extLst>
          </a:blip>
          <a:stretch>
            <a:fillRect/>
          </a:stretch>
        </p:blipFill>
        <p:spPr>
          <a:xfrm>
            <a:off x="3656249" y="2387272"/>
            <a:ext cx="189045" cy="189045"/>
          </a:xfrm>
          <a:prstGeom prst="rect">
            <a:avLst/>
          </a:prstGeom>
        </p:spPr>
      </p:pic>
      <p:cxnSp>
        <p:nvCxnSpPr>
          <p:cNvPr id="22" name="Connecteur droit 21">
            <a:extLst>
              <a:ext uri="{FF2B5EF4-FFF2-40B4-BE49-F238E27FC236}">
                <a16:creationId xmlns:a16="http://schemas.microsoft.com/office/drawing/2014/main" id="{2C884955-5FF4-F442-BA93-45263167F25D}"/>
              </a:ext>
            </a:extLst>
          </p:cNvPr>
          <p:cNvCxnSpPr>
            <a:cxnSpLocks/>
          </p:cNvCxnSpPr>
          <p:nvPr/>
        </p:nvCxnSpPr>
        <p:spPr>
          <a:xfrm flipH="1">
            <a:off x="5214602" y="9007343"/>
            <a:ext cx="1924776"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8C54A99C-9627-B447-854F-8CFE933127AD}"/>
              </a:ext>
            </a:extLst>
          </p:cNvPr>
          <p:cNvSpPr/>
          <p:nvPr/>
        </p:nvSpPr>
        <p:spPr>
          <a:xfrm>
            <a:off x="4983641" y="8613567"/>
            <a:ext cx="1232076" cy="369332"/>
          </a:xfrm>
          <a:prstGeom prst="rect">
            <a:avLst/>
          </a:prstGeom>
        </p:spPr>
        <p:txBody>
          <a:bodyPr wrap="square">
            <a:spAutoFit/>
          </a:bodyPr>
          <a:lstStyle/>
          <a:p>
            <a:pPr algn="r"/>
            <a:r>
              <a:rPr lang="en-GB" dirty="0" err="1">
                <a:latin typeface="Arial" charset="0"/>
                <a:cs typeface="Arial" charset="0"/>
              </a:rPr>
              <a:t>Langues</a:t>
            </a:r>
            <a:endParaRPr lang="fr-FR" dirty="0">
              <a:latin typeface="Arial" charset="0"/>
              <a:cs typeface="Arial" charset="0"/>
            </a:endParaRPr>
          </a:p>
        </p:txBody>
      </p:sp>
      <p:sp>
        <p:nvSpPr>
          <p:cNvPr id="24" name="Rectangle 23">
            <a:extLst>
              <a:ext uri="{FF2B5EF4-FFF2-40B4-BE49-F238E27FC236}">
                <a16:creationId xmlns:a16="http://schemas.microsoft.com/office/drawing/2014/main" id="{98E7C063-DCA1-5C40-A3E9-B580CE137123}"/>
              </a:ext>
            </a:extLst>
          </p:cNvPr>
          <p:cNvSpPr/>
          <p:nvPr/>
        </p:nvSpPr>
        <p:spPr>
          <a:xfrm>
            <a:off x="6051550" y="9267233"/>
            <a:ext cx="1087828" cy="1107996"/>
          </a:xfrm>
          <a:prstGeom prst="rect">
            <a:avLst/>
          </a:prstGeom>
        </p:spPr>
        <p:txBody>
          <a:bodyPr wrap="square">
            <a:spAutoFit/>
          </a:bodyPr>
          <a:lstStyle/>
          <a:p>
            <a:pPr algn="r" defTabSz="685800">
              <a:defRPr/>
            </a:pPr>
            <a:r>
              <a:rPr lang="fr-FR" sz="1100" dirty="0">
                <a:solidFill>
                  <a:schemeClr val="tx1">
                    <a:lumMod val="50000"/>
                    <a:lumOff val="50000"/>
                  </a:schemeClr>
                </a:solidFill>
                <a:latin typeface="Arial" panose="020B0604020202020204" pitchFamily="34" charset="0"/>
                <a:cs typeface="Arial" panose="020B0604020202020204" pitchFamily="34" charset="0"/>
              </a:rPr>
              <a:t>Anglais</a:t>
            </a:r>
            <a:br>
              <a:rPr lang="fr-FR" sz="1100" dirty="0">
                <a:solidFill>
                  <a:schemeClr val="tx1">
                    <a:lumMod val="50000"/>
                    <a:lumOff val="50000"/>
                  </a:schemeClr>
                </a:solidFill>
                <a:latin typeface="Arial" panose="020B0604020202020204" pitchFamily="34" charset="0"/>
                <a:cs typeface="Arial" panose="020B0604020202020204" pitchFamily="34" charset="0"/>
              </a:rPr>
            </a:br>
            <a:endParaRPr lang="fr-FR" sz="1100" dirty="0">
              <a:solidFill>
                <a:schemeClr val="tx1">
                  <a:lumMod val="50000"/>
                  <a:lumOff val="50000"/>
                </a:schemeClr>
              </a:solidFill>
              <a:latin typeface="Arial" panose="020B0604020202020204" pitchFamily="34" charset="0"/>
              <a:cs typeface="Arial" panose="020B0604020202020204" pitchFamily="34" charset="0"/>
            </a:endParaRPr>
          </a:p>
          <a:p>
            <a:pPr algn="r" defTabSz="685800">
              <a:defRPr/>
            </a:pPr>
            <a:r>
              <a:rPr lang="fr-FR" sz="1100" dirty="0">
                <a:solidFill>
                  <a:schemeClr val="tx1">
                    <a:lumMod val="50000"/>
                    <a:lumOff val="50000"/>
                  </a:schemeClr>
                </a:solidFill>
                <a:latin typeface="Arial" panose="020B0604020202020204" pitchFamily="34" charset="0"/>
                <a:cs typeface="Arial" panose="020B0604020202020204" pitchFamily="34" charset="0"/>
              </a:rPr>
              <a:t>Allemand</a:t>
            </a:r>
            <a:br>
              <a:rPr lang="fr-FR" sz="1100" dirty="0">
                <a:solidFill>
                  <a:schemeClr val="tx1">
                    <a:lumMod val="50000"/>
                    <a:lumOff val="50000"/>
                  </a:schemeClr>
                </a:solidFill>
                <a:latin typeface="Arial" panose="020B0604020202020204" pitchFamily="34" charset="0"/>
                <a:cs typeface="Arial" panose="020B0604020202020204" pitchFamily="34" charset="0"/>
              </a:rPr>
            </a:br>
            <a:endParaRPr lang="fr-FR" sz="1100" dirty="0">
              <a:solidFill>
                <a:schemeClr val="tx1">
                  <a:lumMod val="50000"/>
                  <a:lumOff val="50000"/>
                </a:schemeClr>
              </a:solidFill>
              <a:latin typeface="Arial" panose="020B0604020202020204" pitchFamily="34" charset="0"/>
              <a:cs typeface="Arial" panose="020B0604020202020204" pitchFamily="34" charset="0"/>
            </a:endParaRPr>
          </a:p>
          <a:p>
            <a:pPr algn="r" defTabSz="685800">
              <a:defRPr/>
            </a:pPr>
            <a:r>
              <a:rPr lang="fr-FR" sz="1100" dirty="0">
                <a:solidFill>
                  <a:schemeClr val="tx1">
                    <a:lumMod val="50000"/>
                    <a:lumOff val="50000"/>
                  </a:schemeClr>
                </a:solidFill>
                <a:latin typeface="Arial" panose="020B0604020202020204" pitchFamily="34" charset="0"/>
                <a:cs typeface="Arial" panose="020B0604020202020204" pitchFamily="34" charset="0"/>
              </a:rPr>
              <a:t>Espagnol</a:t>
            </a:r>
            <a:br>
              <a:rPr lang="fr-FR" sz="1100" dirty="0">
                <a:solidFill>
                  <a:schemeClr val="tx1">
                    <a:lumMod val="50000"/>
                    <a:lumOff val="50000"/>
                  </a:schemeClr>
                </a:solidFill>
                <a:latin typeface="Arial" panose="020B0604020202020204" pitchFamily="34" charset="0"/>
                <a:cs typeface="Arial" panose="020B0604020202020204" pitchFamily="34" charset="0"/>
              </a:rPr>
            </a:br>
            <a:endParaRPr lang="fr-FR" sz="11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25" name="Rectangle 24">
            <a:extLst>
              <a:ext uri="{FF2B5EF4-FFF2-40B4-BE49-F238E27FC236}">
                <a16:creationId xmlns:a16="http://schemas.microsoft.com/office/drawing/2014/main" id="{0C27C96D-A8BF-D04B-AB57-FDFC1ECF67E5}"/>
              </a:ext>
            </a:extLst>
          </p:cNvPr>
          <p:cNvSpPr/>
          <p:nvPr/>
        </p:nvSpPr>
        <p:spPr>
          <a:xfrm>
            <a:off x="5214602" y="9300577"/>
            <a:ext cx="1087828" cy="1700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6" name="Rectangle 25">
            <a:extLst>
              <a:ext uri="{FF2B5EF4-FFF2-40B4-BE49-F238E27FC236}">
                <a16:creationId xmlns:a16="http://schemas.microsoft.com/office/drawing/2014/main" id="{34F1A7E7-F499-9143-8C3B-587EFE1EC39B}"/>
              </a:ext>
            </a:extLst>
          </p:cNvPr>
          <p:cNvSpPr/>
          <p:nvPr/>
        </p:nvSpPr>
        <p:spPr>
          <a:xfrm>
            <a:off x="5214602" y="9651171"/>
            <a:ext cx="1087828" cy="1700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7" name="Rectangle 26">
            <a:extLst>
              <a:ext uri="{FF2B5EF4-FFF2-40B4-BE49-F238E27FC236}">
                <a16:creationId xmlns:a16="http://schemas.microsoft.com/office/drawing/2014/main" id="{7A5A414F-13DC-9A4C-9550-E7AA55EDD99C}"/>
              </a:ext>
            </a:extLst>
          </p:cNvPr>
          <p:cNvSpPr/>
          <p:nvPr/>
        </p:nvSpPr>
        <p:spPr>
          <a:xfrm>
            <a:off x="5214602" y="9993949"/>
            <a:ext cx="1087828" cy="1700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27">
            <a:extLst>
              <a:ext uri="{FF2B5EF4-FFF2-40B4-BE49-F238E27FC236}">
                <a16:creationId xmlns:a16="http://schemas.microsoft.com/office/drawing/2014/main" id="{DAD31BD4-F5F7-2F4B-955C-8221C05CDDC1}"/>
              </a:ext>
            </a:extLst>
          </p:cNvPr>
          <p:cNvSpPr/>
          <p:nvPr/>
        </p:nvSpPr>
        <p:spPr>
          <a:xfrm>
            <a:off x="5209168" y="9303454"/>
            <a:ext cx="884321" cy="1700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28">
            <a:extLst>
              <a:ext uri="{FF2B5EF4-FFF2-40B4-BE49-F238E27FC236}">
                <a16:creationId xmlns:a16="http://schemas.microsoft.com/office/drawing/2014/main" id="{57C11B32-CC40-A44E-9EEB-2CBC21774B9F}"/>
              </a:ext>
            </a:extLst>
          </p:cNvPr>
          <p:cNvSpPr/>
          <p:nvPr/>
        </p:nvSpPr>
        <p:spPr>
          <a:xfrm>
            <a:off x="5209168" y="9643355"/>
            <a:ext cx="981048" cy="1700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Rectangle 29">
            <a:extLst>
              <a:ext uri="{FF2B5EF4-FFF2-40B4-BE49-F238E27FC236}">
                <a16:creationId xmlns:a16="http://schemas.microsoft.com/office/drawing/2014/main" id="{0534019F-0BE5-3541-ABD7-E1A1B7092CF7}"/>
              </a:ext>
            </a:extLst>
          </p:cNvPr>
          <p:cNvSpPr/>
          <p:nvPr/>
        </p:nvSpPr>
        <p:spPr>
          <a:xfrm>
            <a:off x="5209168" y="9993949"/>
            <a:ext cx="781023" cy="1700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31" name="Connecteur droit 30">
            <a:extLst>
              <a:ext uri="{FF2B5EF4-FFF2-40B4-BE49-F238E27FC236}">
                <a16:creationId xmlns:a16="http://schemas.microsoft.com/office/drawing/2014/main" id="{35D73635-AB51-9647-95FC-EC62777E69D3}"/>
              </a:ext>
            </a:extLst>
          </p:cNvPr>
          <p:cNvCxnSpPr>
            <a:cxnSpLocks/>
          </p:cNvCxnSpPr>
          <p:nvPr/>
        </p:nvCxnSpPr>
        <p:spPr>
          <a:xfrm flipH="1">
            <a:off x="445439" y="9006039"/>
            <a:ext cx="4454153"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32" name="Rectangle 31">
            <a:extLst>
              <a:ext uri="{FF2B5EF4-FFF2-40B4-BE49-F238E27FC236}">
                <a16:creationId xmlns:a16="http://schemas.microsoft.com/office/drawing/2014/main" id="{C4BE93B2-5783-554B-93ED-115F89A833AD}"/>
              </a:ext>
            </a:extLst>
          </p:cNvPr>
          <p:cNvSpPr/>
          <p:nvPr/>
        </p:nvSpPr>
        <p:spPr>
          <a:xfrm>
            <a:off x="369140" y="8641839"/>
            <a:ext cx="1608133" cy="369332"/>
          </a:xfrm>
          <a:prstGeom prst="rect">
            <a:avLst/>
          </a:prstGeom>
        </p:spPr>
        <p:txBody>
          <a:bodyPr wrap="none">
            <a:spAutoFit/>
          </a:bodyPr>
          <a:lstStyle/>
          <a:p>
            <a:r>
              <a:rPr lang="en-GB" dirty="0" err="1">
                <a:latin typeface="Arial" charset="0"/>
                <a:cs typeface="Arial" charset="0"/>
              </a:rPr>
              <a:t>Compétences</a:t>
            </a:r>
            <a:endParaRPr lang="fr-FR" dirty="0">
              <a:latin typeface="Arial" charset="0"/>
              <a:cs typeface="Arial" charset="0"/>
            </a:endParaRPr>
          </a:p>
        </p:txBody>
      </p:sp>
      <p:sp>
        <p:nvSpPr>
          <p:cNvPr id="33" name="Rectangle 32">
            <a:extLst>
              <a:ext uri="{FF2B5EF4-FFF2-40B4-BE49-F238E27FC236}">
                <a16:creationId xmlns:a16="http://schemas.microsoft.com/office/drawing/2014/main" id="{E1BAB606-F2C2-8F4F-AC91-7BE5E5DBB096}"/>
              </a:ext>
            </a:extLst>
          </p:cNvPr>
          <p:cNvSpPr/>
          <p:nvPr/>
        </p:nvSpPr>
        <p:spPr>
          <a:xfrm>
            <a:off x="1279756" y="9252842"/>
            <a:ext cx="1087828" cy="1107996"/>
          </a:xfrm>
          <a:prstGeom prst="rect">
            <a:avLst/>
          </a:prstGeom>
        </p:spPr>
        <p:txBody>
          <a:bodyPr wrap="square">
            <a:spAutoFit/>
          </a:bodyPr>
          <a:lstStyle/>
          <a:p>
            <a:pPr algn="r" defTabSz="685800">
              <a:defRPr/>
            </a:pPr>
            <a:r>
              <a:rPr lang="fr-FR" sz="1100" dirty="0">
                <a:solidFill>
                  <a:schemeClr val="tx1">
                    <a:lumMod val="50000"/>
                    <a:lumOff val="50000"/>
                  </a:schemeClr>
                </a:solidFill>
                <a:latin typeface="Arial" panose="020B0604020202020204" pitchFamily="34" charset="0"/>
                <a:cs typeface="Arial" panose="020B0604020202020204" pitchFamily="34" charset="0"/>
              </a:rPr>
              <a:t>Illustrator</a:t>
            </a:r>
            <a:br>
              <a:rPr lang="fr-FR" sz="1100" dirty="0">
                <a:solidFill>
                  <a:schemeClr val="tx1">
                    <a:lumMod val="50000"/>
                    <a:lumOff val="50000"/>
                  </a:schemeClr>
                </a:solidFill>
                <a:latin typeface="Arial" panose="020B0604020202020204" pitchFamily="34" charset="0"/>
                <a:cs typeface="Arial" panose="020B0604020202020204" pitchFamily="34" charset="0"/>
              </a:rPr>
            </a:br>
            <a:endParaRPr lang="fr-FR" sz="1100" dirty="0">
              <a:solidFill>
                <a:schemeClr val="tx1">
                  <a:lumMod val="50000"/>
                  <a:lumOff val="50000"/>
                </a:schemeClr>
              </a:solidFill>
              <a:latin typeface="Arial" panose="020B0604020202020204" pitchFamily="34" charset="0"/>
              <a:cs typeface="Arial" panose="020B0604020202020204" pitchFamily="34" charset="0"/>
            </a:endParaRPr>
          </a:p>
          <a:p>
            <a:pPr algn="r" defTabSz="685800">
              <a:defRPr/>
            </a:pPr>
            <a:r>
              <a:rPr lang="fr-FR" sz="1100" dirty="0" err="1">
                <a:solidFill>
                  <a:schemeClr val="tx1">
                    <a:lumMod val="50000"/>
                    <a:lumOff val="50000"/>
                  </a:schemeClr>
                </a:solidFill>
                <a:latin typeface="Arial" panose="020B0604020202020204" pitchFamily="34" charset="0"/>
                <a:cs typeface="Arial" panose="020B0604020202020204" pitchFamily="34" charset="0"/>
              </a:rPr>
              <a:t>Indisgn</a:t>
            </a:r>
            <a:br>
              <a:rPr lang="fr-FR" sz="1100" dirty="0">
                <a:solidFill>
                  <a:schemeClr val="tx1">
                    <a:lumMod val="50000"/>
                    <a:lumOff val="50000"/>
                  </a:schemeClr>
                </a:solidFill>
                <a:latin typeface="Arial" panose="020B0604020202020204" pitchFamily="34" charset="0"/>
                <a:cs typeface="Arial" panose="020B0604020202020204" pitchFamily="34" charset="0"/>
              </a:rPr>
            </a:br>
            <a:endParaRPr lang="fr-FR" sz="1100" dirty="0">
              <a:solidFill>
                <a:schemeClr val="tx1">
                  <a:lumMod val="50000"/>
                  <a:lumOff val="50000"/>
                </a:schemeClr>
              </a:solidFill>
              <a:latin typeface="Arial" panose="020B0604020202020204" pitchFamily="34" charset="0"/>
              <a:cs typeface="Arial" panose="020B0604020202020204" pitchFamily="34" charset="0"/>
            </a:endParaRPr>
          </a:p>
          <a:p>
            <a:pPr algn="r" defTabSz="685800">
              <a:defRPr/>
            </a:pPr>
            <a:r>
              <a:rPr lang="fr-FR" sz="1100" dirty="0" err="1">
                <a:solidFill>
                  <a:schemeClr val="tx1">
                    <a:lumMod val="50000"/>
                    <a:lumOff val="50000"/>
                  </a:schemeClr>
                </a:solidFill>
                <a:latin typeface="Arial" panose="020B0604020202020204" pitchFamily="34" charset="0"/>
                <a:cs typeface="Arial" panose="020B0604020202020204" pitchFamily="34" charset="0"/>
              </a:rPr>
              <a:t>Analytics</a:t>
            </a:r>
            <a:br>
              <a:rPr lang="fr-FR" sz="1100" dirty="0">
                <a:solidFill>
                  <a:schemeClr val="tx1">
                    <a:lumMod val="50000"/>
                    <a:lumOff val="50000"/>
                  </a:schemeClr>
                </a:solidFill>
                <a:latin typeface="Arial" panose="020B0604020202020204" pitchFamily="34" charset="0"/>
                <a:cs typeface="Arial" panose="020B0604020202020204" pitchFamily="34" charset="0"/>
              </a:rPr>
            </a:br>
            <a:endParaRPr lang="fr-FR" sz="11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34" name="Rectangle 33">
            <a:extLst>
              <a:ext uri="{FF2B5EF4-FFF2-40B4-BE49-F238E27FC236}">
                <a16:creationId xmlns:a16="http://schemas.microsoft.com/office/drawing/2014/main" id="{489CE453-BFE8-1448-8F83-0CC4BD6CE1DE}"/>
              </a:ext>
            </a:extLst>
          </p:cNvPr>
          <p:cNvSpPr/>
          <p:nvPr/>
        </p:nvSpPr>
        <p:spPr>
          <a:xfrm>
            <a:off x="442808" y="9286186"/>
            <a:ext cx="1087828" cy="1700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Rectangle 34">
            <a:extLst>
              <a:ext uri="{FF2B5EF4-FFF2-40B4-BE49-F238E27FC236}">
                <a16:creationId xmlns:a16="http://schemas.microsoft.com/office/drawing/2014/main" id="{7A7560A4-9E36-384B-A6C6-36F65BCB94D0}"/>
              </a:ext>
            </a:extLst>
          </p:cNvPr>
          <p:cNvSpPr/>
          <p:nvPr/>
        </p:nvSpPr>
        <p:spPr>
          <a:xfrm>
            <a:off x="442808" y="9636780"/>
            <a:ext cx="1087828" cy="1700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6" name="Rectangle 35">
            <a:extLst>
              <a:ext uri="{FF2B5EF4-FFF2-40B4-BE49-F238E27FC236}">
                <a16:creationId xmlns:a16="http://schemas.microsoft.com/office/drawing/2014/main" id="{0A934E98-549C-E046-AD15-3279E44ABB2B}"/>
              </a:ext>
            </a:extLst>
          </p:cNvPr>
          <p:cNvSpPr/>
          <p:nvPr/>
        </p:nvSpPr>
        <p:spPr>
          <a:xfrm>
            <a:off x="442808" y="9979558"/>
            <a:ext cx="1087828" cy="1700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36">
            <a:extLst>
              <a:ext uri="{FF2B5EF4-FFF2-40B4-BE49-F238E27FC236}">
                <a16:creationId xmlns:a16="http://schemas.microsoft.com/office/drawing/2014/main" id="{717B5018-9DE6-FF46-949B-9EB0CC2A1416}"/>
              </a:ext>
            </a:extLst>
          </p:cNvPr>
          <p:cNvSpPr/>
          <p:nvPr/>
        </p:nvSpPr>
        <p:spPr>
          <a:xfrm>
            <a:off x="437374" y="9289063"/>
            <a:ext cx="884321" cy="1700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Rectangle 37">
            <a:extLst>
              <a:ext uri="{FF2B5EF4-FFF2-40B4-BE49-F238E27FC236}">
                <a16:creationId xmlns:a16="http://schemas.microsoft.com/office/drawing/2014/main" id="{1202E93C-6F3C-ED42-A544-E75D799C68FE}"/>
              </a:ext>
            </a:extLst>
          </p:cNvPr>
          <p:cNvSpPr/>
          <p:nvPr/>
        </p:nvSpPr>
        <p:spPr>
          <a:xfrm>
            <a:off x="437374" y="9628964"/>
            <a:ext cx="981048" cy="1700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9" name="Rectangle 38">
            <a:extLst>
              <a:ext uri="{FF2B5EF4-FFF2-40B4-BE49-F238E27FC236}">
                <a16:creationId xmlns:a16="http://schemas.microsoft.com/office/drawing/2014/main" id="{1C6DAD4E-F735-5C4E-A460-5D672AE0625D}"/>
              </a:ext>
            </a:extLst>
          </p:cNvPr>
          <p:cNvSpPr/>
          <p:nvPr/>
        </p:nvSpPr>
        <p:spPr>
          <a:xfrm>
            <a:off x="437374" y="9979558"/>
            <a:ext cx="781023" cy="1700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Rectangle 39">
            <a:extLst>
              <a:ext uri="{FF2B5EF4-FFF2-40B4-BE49-F238E27FC236}">
                <a16:creationId xmlns:a16="http://schemas.microsoft.com/office/drawing/2014/main" id="{250324A1-F895-5441-88B7-CC665EA25C32}"/>
              </a:ext>
            </a:extLst>
          </p:cNvPr>
          <p:cNvSpPr/>
          <p:nvPr/>
        </p:nvSpPr>
        <p:spPr>
          <a:xfrm>
            <a:off x="3808784" y="9267233"/>
            <a:ext cx="1087828" cy="1107996"/>
          </a:xfrm>
          <a:prstGeom prst="rect">
            <a:avLst/>
          </a:prstGeom>
        </p:spPr>
        <p:txBody>
          <a:bodyPr wrap="square">
            <a:spAutoFit/>
          </a:bodyPr>
          <a:lstStyle/>
          <a:p>
            <a:pPr algn="r" defTabSz="685800">
              <a:defRPr/>
            </a:pPr>
            <a:r>
              <a:rPr lang="fr-FR" sz="1100" dirty="0">
                <a:solidFill>
                  <a:schemeClr val="tx1">
                    <a:lumMod val="50000"/>
                    <a:lumOff val="50000"/>
                  </a:schemeClr>
                </a:solidFill>
                <a:latin typeface="Arial" panose="020B0604020202020204" pitchFamily="34" charset="0"/>
                <a:cs typeface="Arial" panose="020B0604020202020204" pitchFamily="34" charset="0"/>
              </a:rPr>
              <a:t>Google</a:t>
            </a:r>
            <a:br>
              <a:rPr lang="fr-FR" sz="1100" dirty="0">
                <a:solidFill>
                  <a:schemeClr val="tx1">
                    <a:lumMod val="50000"/>
                    <a:lumOff val="50000"/>
                  </a:schemeClr>
                </a:solidFill>
                <a:latin typeface="Arial" panose="020B0604020202020204" pitchFamily="34" charset="0"/>
                <a:cs typeface="Arial" panose="020B0604020202020204" pitchFamily="34" charset="0"/>
              </a:rPr>
            </a:br>
            <a:endParaRPr lang="fr-FR" sz="1100" dirty="0">
              <a:solidFill>
                <a:schemeClr val="tx1">
                  <a:lumMod val="50000"/>
                  <a:lumOff val="50000"/>
                </a:schemeClr>
              </a:solidFill>
              <a:latin typeface="Arial" panose="020B0604020202020204" pitchFamily="34" charset="0"/>
              <a:cs typeface="Arial" panose="020B0604020202020204" pitchFamily="34" charset="0"/>
            </a:endParaRPr>
          </a:p>
          <a:p>
            <a:pPr algn="r" defTabSz="685800">
              <a:defRPr/>
            </a:pPr>
            <a:r>
              <a:rPr lang="fr-FR" sz="1100" dirty="0">
                <a:solidFill>
                  <a:schemeClr val="tx1">
                    <a:lumMod val="50000"/>
                    <a:lumOff val="50000"/>
                  </a:schemeClr>
                </a:solidFill>
                <a:latin typeface="Arial" panose="020B0604020202020204" pitchFamily="34" charset="0"/>
                <a:cs typeface="Arial" panose="020B0604020202020204" pitchFamily="34" charset="0"/>
              </a:rPr>
              <a:t>Office 365</a:t>
            </a:r>
            <a:br>
              <a:rPr lang="fr-FR" sz="1100" dirty="0">
                <a:solidFill>
                  <a:schemeClr val="tx1">
                    <a:lumMod val="50000"/>
                    <a:lumOff val="50000"/>
                  </a:schemeClr>
                </a:solidFill>
                <a:latin typeface="Arial" panose="020B0604020202020204" pitchFamily="34" charset="0"/>
                <a:cs typeface="Arial" panose="020B0604020202020204" pitchFamily="34" charset="0"/>
              </a:rPr>
            </a:br>
            <a:endParaRPr lang="fr-FR" sz="1100" dirty="0">
              <a:solidFill>
                <a:schemeClr val="tx1">
                  <a:lumMod val="50000"/>
                  <a:lumOff val="50000"/>
                </a:schemeClr>
              </a:solidFill>
              <a:latin typeface="Arial" panose="020B0604020202020204" pitchFamily="34" charset="0"/>
              <a:cs typeface="Arial" panose="020B0604020202020204" pitchFamily="34" charset="0"/>
            </a:endParaRPr>
          </a:p>
          <a:p>
            <a:pPr algn="r" defTabSz="685800">
              <a:defRPr/>
            </a:pPr>
            <a:r>
              <a:rPr lang="fr-FR" sz="1100" dirty="0" err="1">
                <a:solidFill>
                  <a:schemeClr val="tx1">
                    <a:lumMod val="50000"/>
                    <a:lumOff val="50000"/>
                  </a:schemeClr>
                </a:solidFill>
                <a:latin typeface="Arial" panose="020B0604020202020204" pitchFamily="34" charset="0"/>
                <a:cs typeface="Arial" panose="020B0604020202020204" pitchFamily="34" charset="0"/>
              </a:rPr>
              <a:t>CoreDraw</a:t>
            </a:r>
            <a:br>
              <a:rPr lang="fr-FR" sz="1100" dirty="0">
                <a:solidFill>
                  <a:schemeClr val="tx1">
                    <a:lumMod val="50000"/>
                    <a:lumOff val="50000"/>
                  </a:schemeClr>
                </a:solidFill>
                <a:latin typeface="Arial" panose="020B0604020202020204" pitchFamily="34" charset="0"/>
                <a:cs typeface="Arial" panose="020B0604020202020204" pitchFamily="34" charset="0"/>
              </a:rPr>
            </a:br>
            <a:endParaRPr lang="fr-FR" sz="11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41" name="Rectangle 40">
            <a:extLst>
              <a:ext uri="{FF2B5EF4-FFF2-40B4-BE49-F238E27FC236}">
                <a16:creationId xmlns:a16="http://schemas.microsoft.com/office/drawing/2014/main" id="{24CE658A-08EA-AD47-955A-D5C6E9B701DC}"/>
              </a:ext>
            </a:extLst>
          </p:cNvPr>
          <p:cNvSpPr/>
          <p:nvPr/>
        </p:nvSpPr>
        <p:spPr>
          <a:xfrm>
            <a:off x="2971836" y="9300577"/>
            <a:ext cx="1087828" cy="1700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Rectangle 41">
            <a:extLst>
              <a:ext uri="{FF2B5EF4-FFF2-40B4-BE49-F238E27FC236}">
                <a16:creationId xmlns:a16="http://schemas.microsoft.com/office/drawing/2014/main" id="{327C1571-E010-EF4A-90D8-3F32E3442724}"/>
              </a:ext>
            </a:extLst>
          </p:cNvPr>
          <p:cNvSpPr/>
          <p:nvPr/>
        </p:nvSpPr>
        <p:spPr>
          <a:xfrm>
            <a:off x="2971836" y="9651171"/>
            <a:ext cx="1087828" cy="1700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3" name="Rectangle 42">
            <a:extLst>
              <a:ext uri="{FF2B5EF4-FFF2-40B4-BE49-F238E27FC236}">
                <a16:creationId xmlns:a16="http://schemas.microsoft.com/office/drawing/2014/main" id="{97C5AAC3-7A78-7042-96BC-0DADC4184DFE}"/>
              </a:ext>
            </a:extLst>
          </p:cNvPr>
          <p:cNvSpPr/>
          <p:nvPr/>
        </p:nvSpPr>
        <p:spPr>
          <a:xfrm>
            <a:off x="2971836" y="9993949"/>
            <a:ext cx="1087828" cy="1700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4" name="Rectangle 43">
            <a:extLst>
              <a:ext uri="{FF2B5EF4-FFF2-40B4-BE49-F238E27FC236}">
                <a16:creationId xmlns:a16="http://schemas.microsoft.com/office/drawing/2014/main" id="{85FEF4B1-A33E-DE41-AF5A-D56E02B185DC}"/>
              </a:ext>
            </a:extLst>
          </p:cNvPr>
          <p:cNvSpPr/>
          <p:nvPr/>
        </p:nvSpPr>
        <p:spPr>
          <a:xfrm>
            <a:off x="2966402" y="9303454"/>
            <a:ext cx="884321" cy="1700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Rectangle 44">
            <a:extLst>
              <a:ext uri="{FF2B5EF4-FFF2-40B4-BE49-F238E27FC236}">
                <a16:creationId xmlns:a16="http://schemas.microsoft.com/office/drawing/2014/main" id="{B34CE8BE-940B-9449-A860-64D8CC0081CC}"/>
              </a:ext>
            </a:extLst>
          </p:cNvPr>
          <p:cNvSpPr/>
          <p:nvPr/>
        </p:nvSpPr>
        <p:spPr>
          <a:xfrm>
            <a:off x="2966402" y="9643355"/>
            <a:ext cx="981048" cy="1700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Rectangle 45">
            <a:extLst>
              <a:ext uri="{FF2B5EF4-FFF2-40B4-BE49-F238E27FC236}">
                <a16:creationId xmlns:a16="http://schemas.microsoft.com/office/drawing/2014/main" id="{FFDC1B5A-55AE-2548-99A5-E383FF70044A}"/>
              </a:ext>
            </a:extLst>
          </p:cNvPr>
          <p:cNvSpPr/>
          <p:nvPr/>
        </p:nvSpPr>
        <p:spPr>
          <a:xfrm>
            <a:off x="2966402" y="9993949"/>
            <a:ext cx="781023" cy="1700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4115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447"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447" dirty="0">
                <a:solidFill>
                  <a:schemeClr val="tx1">
                    <a:lumMod val="50000"/>
                    <a:lumOff val="50000"/>
                  </a:schemeClr>
                </a:solidFill>
              </a:rPr>
            </a:br>
            <a:r>
              <a:rPr lang="fr-FR" sz="2447" dirty="0" err="1">
                <a:solidFill>
                  <a:schemeClr val="tx1">
                    <a:lumMod val="50000"/>
                    <a:lumOff val="50000"/>
                  </a:schemeClr>
                </a:solidFill>
              </a:rPr>
              <a:t>Disclaimer</a:t>
            </a:r>
            <a:r>
              <a:rPr lang="fr-FR" sz="2447"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3237549840"/>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TotalTime>
  <Words>571</Words>
  <Application>Microsoft Macintosh PowerPoint</Application>
  <PresentationFormat>Personnalisé</PresentationFormat>
  <Paragraphs>75</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Lato</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14</cp:revision>
  <dcterms:created xsi:type="dcterms:W3CDTF">2016-02-02T19:34:59Z</dcterms:created>
  <dcterms:modified xsi:type="dcterms:W3CDTF">2021-09-14T13:10:49Z</dcterms:modified>
</cp:coreProperties>
</file>