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7"/>
    <p:restoredTop sz="94673"/>
  </p:normalViewPr>
  <p:slideViewPr>
    <p:cSldViewPr snapToGrid="0" snapToObjects="1">
      <p:cViewPr varScale="1">
        <p:scale>
          <a:sx n="101" d="100"/>
          <a:sy n="101" d="100"/>
        </p:scale>
        <p:origin x="272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09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94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3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03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10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34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08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05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25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57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8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22AA0-27E7-4549-A6FF-13A27D1B78C4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74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496109" y="115716"/>
            <a:ext cx="3717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dirty="0">
                <a:latin typeface="+mj-lt"/>
                <a:cs typeface="Times"/>
              </a:rPr>
              <a:t>Vincent</a:t>
            </a:r>
            <a:r>
              <a:rPr lang="fr-FR" sz="3600" b="1" dirty="0">
                <a:latin typeface="+mj-lt"/>
                <a:cs typeface="Times"/>
              </a:rPr>
              <a:t> </a:t>
            </a:r>
          </a:p>
          <a:p>
            <a:pPr algn="r"/>
            <a:r>
              <a:rPr lang="fr-FR" sz="3600" b="1" dirty="0">
                <a:latin typeface="+mj-lt"/>
                <a:cs typeface="Times"/>
              </a:rPr>
              <a:t>LANGLOIS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968585"/>
              </p:ext>
            </p:extLst>
          </p:nvPr>
        </p:nvGraphicFramePr>
        <p:xfrm>
          <a:off x="263270" y="369627"/>
          <a:ext cx="3518155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3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078">
                  <a:extLst>
                    <a:ext uri="{9D8B030D-6E8A-4147-A177-3AD203B41FA5}">
                      <a16:colId xmlns:a16="http://schemas.microsoft.com/office/drawing/2014/main" val="3620837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Contact</a:t>
                      </a: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Adresse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5</a:t>
                      </a:r>
                      <a:r>
                        <a:rPr lang="fr-FR" sz="1200" baseline="0" dirty="0">
                          <a:solidFill>
                            <a:srgbClr val="000000"/>
                          </a:solidFill>
                        </a:rPr>
                        <a:t> place de le Rue 75012 Marseille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Tel 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01 02 03 04 05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Mob: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06 02 03 04 05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Email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000000"/>
                          </a:solidFill>
                        </a:rPr>
                        <a:t>Prenom.nom@mail.com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806248"/>
              </p:ext>
            </p:extLst>
          </p:nvPr>
        </p:nvGraphicFramePr>
        <p:xfrm>
          <a:off x="263270" y="2296287"/>
          <a:ext cx="700024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Objectifs professionnels</a:t>
                      </a: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Décrivez en quelques lignes votre parcours professionnel, vos compétences clés pour le poste et vos objectifs de carrière. Ceci est en fait une introduction à votre lettre de motivation.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858098"/>
              </p:ext>
            </p:extLst>
          </p:nvPr>
        </p:nvGraphicFramePr>
        <p:xfrm>
          <a:off x="281305" y="3505198"/>
          <a:ext cx="700024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2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Expérience professionnelle</a:t>
                      </a: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Nom de l’entreprise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2015 - 2010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les résultats que vous avez obtenu. N’hésitez pas à les quantifier.</a:t>
                      </a:r>
                      <a:endParaRPr lang="fr-FR" sz="12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Utilisez également des « 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bullets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points » pour mettre en valeur vos résultats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ET les missions qui vous ont été confiez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Ceci permet au recruteur de rapidement identifier les éléments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… importants de votre CV</a:t>
                      </a:r>
                      <a:b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Nom de l’entreprise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2015 - 2010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les résultats que vous avez obtenu. N’hésitez pas à les quantifier.</a:t>
                      </a:r>
                      <a:endParaRPr lang="fr-FR" sz="12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Utilisez également des « 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bullets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points » pour mettre en valeur vos résultats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ET les missions qui vous ont été confiez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Ceci permet au recruteur de rapidement identifier les éléments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… importants de votre CV</a:t>
                      </a:r>
                      <a:b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Nom de l’entreprise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2015 - 2010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les résultats que vous avez obtenu. N’hésitez pas à les quantifier.</a:t>
                      </a:r>
                      <a:endParaRPr lang="fr-FR" sz="12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Utilisez également des « 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bullets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points » pour mettre en valeur vos résultats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ET les missions qui vous ont été confiez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Ceci permet au recruteur de rapidement identifier les éléments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… importants de votre CV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72411"/>
              </p:ext>
            </p:extLst>
          </p:nvPr>
        </p:nvGraphicFramePr>
        <p:xfrm>
          <a:off x="213621" y="8392351"/>
          <a:ext cx="328248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Formation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Nom de la formation :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2000 – 2003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Nom du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Diplôme.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Nom de la formation :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2000 – 2003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Nom du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Diplôme.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Nom de la formation :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2000 – 2003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Nom du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Diplôme.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381419"/>
              </p:ext>
            </p:extLst>
          </p:nvPr>
        </p:nvGraphicFramePr>
        <p:xfrm>
          <a:off x="3974234" y="8393109"/>
          <a:ext cx="328248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Compétences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Compténce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1</a:t>
                      </a:r>
                      <a:b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</a:b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Compétence 2</a:t>
                      </a:r>
                      <a:b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</a:b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Comptétence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3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9B890DA-A954-F042-8E21-E4748223DECA}"/>
              </a:ext>
            </a:extLst>
          </p:cNvPr>
          <p:cNvSpPr/>
          <p:nvPr/>
        </p:nvSpPr>
        <p:spPr>
          <a:xfrm>
            <a:off x="5615478" y="8809540"/>
            <a:ext cx="148856" cy="148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BCB8C3-690F-3C45-9CFA-B770173DEDC7}"/>
              </a:ext>
            </a:extLst>
          </p:cNvPr>
          <p:cNvSpPr/>
          <p:nvPr/>
        </p:nvSpPr>
        <p:spPr>
          <a:xfrm>
            <a:off x="5831673" y="8809540"/>
            <a:ext cx="148856" cy="148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94B9F1-5179-1444-818C-134303EF78A0}"/>
              </a:ext>
            </a:extLst>
          </p:cNvPr>
          <p:cNvSpPr/>
          <p:nvPr/>
        </p:nvSpPr>
        <p:spPr>
          <a:xfrm>
            <a:off x="6047868" y="8809540"/>
            <a:ext cx="148856" cy="148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4E1AD5-F1B5-0942-B432-EB14E4594DC1}"/>
              </a:ext>
            </a:extLst>
          </p:cNvPr>
          <p:cNvSpPr/>
          <p:nvPr/>
        </p:nvSpPr>
        <p:spPr>
          <a:xfrm>
            <a:off x="6266937" y="8809540"/>
            <a:ext cx="148856" cy="148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E098C2-3D91-D142-8A9D-B6E19ACEEF03}"/>
              </a:ext>
            </a:extLst>
          </p:cNvPr>
          <p:cNvSpPr/>
          <p:nvPr/>
        </p:nvSpPr>
        <p:spPr>
          <a:xfrm>
            <a:off x="6468332" y="8809540"/>
            <a:ext cx="148856" cy="14885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7EC2C8-693C-FF4F-99DE-9FD9DAF86745}"/>
              </a:ext>
            </a:extLst>
          </p:cNvPr>
          <p:cNvSpPr/>
          <p:nvPr/>
        </p:nvSpPr>
        <p:spPr>
          <a:xfrm>
            <a:off x="5615478" y="9177756"/>
            <a:ext cx="148856" cy="148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450775-24DC-884E-BB42-C1CDC0BBDFF9}"/>
              </a:ext>
            </a:extLst>
          </p:cNvPr>
          <p:cNvSpPr/>
          <p:nvPr/>
        </p:nvSpPr>
        <p:spPr>
          <a:xfrm>
            <a:off x="5831673" y="9177756"/>
            <a:ext cx="148856" cy="148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134651-7A00-634A-8E26-B48BDDCF1F79}"/>
              </a:ext>
            </a:extLst>
          </p:cNvPr>
          <p:cNvSpPr/>
          <p:nvPr/>
        </p:nvSpPr>
        <p:spPr>
          <a:xfrm>
            <a:off x="6047868" y="9177756"/>
            <a:ext cx="148856" cy="148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6C74F2-B80A-6E4A-9270-CECFF75084B0}"/>
              </a:ext>
            </a:extLst>
          </p:cNvPr>
          <p:cNvSpPr/>
          <p:nvPr/>
        </p:nvSpPr>
        <p:spPr>
          <a:xfrm>
            <a:off x="6266937" y="9177756"/>
            <a:ext cx="148856" cy="148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43F91-B50D-3349-8BAE-6D700175127C}"/>
              </a:ext>
            </a:extLst>
          </p:cNvPr>
          <p:cNvSpPr/>
          <p:nvPr/>
        </p:nvSpPr>
        <p:spPr>
          <a:xfrm>
            <a:off x="6468332" y="9177756"/>
            <a:ext cx="148856" cy="14885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F516013-3C02-FF4A-A79B-F6209B3857A4}"/>
              </a:ext>
            </a:extLst>
          </p:cNvPr>
          <p:cNvSpPr/>
          <p:nvPr/>
        </p:nvSpPr>
        <p:spPr>
          <a:xfrm>
            <a:off x="5615478" y="9545972"/>
            <a:ext cx="148856" cy="148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50FCD1-5ABF-4444-BC39-512DCD324C07}"/>
              </a:ext>
            </a:extLst>
          </p:cNvPr>
          <p:cNvSpPr/>
          <p:nvPr/>
        </p:nvSpPr>
        <p:spPr>
          <a:xfrm>
            <a:off x="5831673" y="9545972"/>
            <a:ext cx="148856" cy="148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4118C8-C823-8740-A2F7-19D10C51F194}"/>
              </a:ext>
            </a:extLst>
          </p:cNvPr>
          <p:cNvSpPr/>
          <p:nvPr/>
        </p:nvSpPr>
        <p:spPr>
          <a:xfrm>
            <a:off x="6047868" y="9545972"/>
            <a:ext cx="148856" cy="148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3E3C45-2FAC-1D48-BC9B-F93567861E11}"/>
              </a:ext>
            </a:extLst>
          </p:cNvPr>
          <p:cNvSpPr/>
          <p:nvPr/>
        </p:nvSpPr>
        <p:spPr>
          <a:xfrm>
            <a:off x="6266937" y="9545972"/>
            <a:ext cx="148856" cy="148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DB25B31-0427-E84F-9394-04F9210FA377}"/>
              </a:ext>
            </a:extLst>
          </p:cNvPr>
          <p:cNvSpPr/>
          <p:nvPr/>
        </p:nvSpPr>
        <p:spPr>
          <a:xfrm>
            <a:off x="6468332" y="9545972"/>
            <a:ext cx="148856" cy="14885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4AEBBB4-621B-FC4F-BBD7-E9FBEBCC3EB6}"/>
              </a:ext>
            </a:extLst>
          </p:cNvPr>
          <p:cNvSpPr txBox="1"/>
          <p:nvPr/>
        </p:nvSpPr>
        <p:spPr>
          <a:xfrm>
            <a:off x="3953742" y="1482123"/>
            <a:ext cx="3163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dirty="0">
                <a:latin typeface="+mj-lt"/>
                <a:cs typeface="Times"/>
              </a:rPr>
              <a:t>Titre du poste</a:t>
            </a:r>
            <a:endParaRPr lang="fr-FR" sz="2800" b="1" dirty="0">
              <a:latin typeface="+mj-lt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93049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706133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619</Words>
  <Application>Microsoft Macintosh PowerPoint</Application>
  <PresentationFormat>Personnalisé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15</cp:revision>
  <dcterms:created xsi:type="dcterms:W3CDTF">2015-06-24T14:35:12Z</dcterms:created>
  <dcterms:modified xsi:type="dcterms:W3CDTF">2021-08-27T14:01:38Z</dcterms:modified>
</cp:coreProperties>
</file>