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4"/>
    <p:restoredTop sz="96327"/>
  </p:normalViewPr>
  <p:slideViewPr>
    <p:cSldViewPr snapToGrid="0" snapToObjects="1" showGuides="1">
      <p:cViewPr varScale="1">
        <p:scale>
          <a:sx n="118" d="100"/>
          <a:sy n="118" d="100"/>
        </p:scale>
        <p:origin x="1896" y="2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C00000">
              <a:alpha val="2494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Maxime </a:t>
            </a:r>
            <a:r>
              <a:rPr lang="fr-FR" sz="2800" b="1" dirty="0"/>
              <a:t>TECHOS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Technicien de maintenance industrielle – 6 ans d’expérience.</a:t>
            </a: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16" y="1767327"/>
            <a:ext cx="410923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Technicien de maintenance polyvalent exerçant depuis 6 ans dans la maintenance générale et la réparation d’équipements industriels. Travaille sur les systèmes électriques, les machines, la climatisation/chauffage et plus encore. Disponible à temps plein pour tous travaux de maintenance simples ou approfondis. Travailleur organisé et patient.</a:t>
            </a:r>
            <a:br>
              <a:rPr lang="fr-FR" sz="1050" dirty="0"/>
            </a:br>
            <a:br>
              <a:rPr lang="fr-FR" sz="1050" dirty="0"/>
            </a:br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17" y="1402839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48" y="293976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83" y="3368191"/>
            <a:ext cx="4243640" cy="5149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02/2016-02/2018 Assistant de maintenance industrielle, Nom de l’entreprise, ville, pays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 de l’ensemble de l’installation toutes les semaines en vue de l'identification du matériel électrique défectueux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Notification de la situation au responsable de maintenance et remplacement de ces matériels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Assistance au responsable de maintenance industrielle et aide dans les tâches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Participation aux réunions mensuelles de sécurité pour veiller au bon fonctionnement des machines</a:t>
            </a:r>
            <a:br>
              <a:rPr lang="fr-FR" sz="1050" dirty="0"/>
            </a:br>
            <a:endParaRPr lang="fr-FR" sz="1050" dirty="0"/>
          </a:p>
          <a:p>
            <a:r>
              <a:rPr lang="fr-FR" sz="1050" b="1" dirty="0"/>
              <a:t>04/2018-04/2020 Responsable de maintenance sur bâtiment et machines industrielles, Nom de l’entreprise, ville, pays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 l’inventaire des pièces, fournitures, divers solvants, huiles et produits chimiques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 et réparation des machines concernant les composants électriques et mécaniques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 et réparation des équipements techniques du bâtiment (électricité, chauffage, climatisation)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Mise en place de mesures de sécurité pour les travailleurs de l’entreprise par la conception de supports et d’outils de protections</a:t>
            </a:r>
            <a:br>
              <a:rPr lang="fr-FR" sz="1050" dirty="0"/>
            </a:br>
            <a:endParaRPr lang="fr-FR" sz="1050" dirty="0"/>
          </a:p>
          <a:p>
            <a:r>
              <a:rPr lang="fr-FR" sz="1050" b="1" dirty="0"/>
              <a:t>05/2020-05-2022 Technicien de maintenance industrielle, Nom de l’entreprise, ville, pays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Aménagement et installation des équipements de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Aide à la formation pédagogique des collègues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Installation de mises à jour pour le perfectionnement du matériel de production existant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Réparation des machines et des systèmes électriques et mécaniques de la structure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78201" y="1734224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8088" y="330534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195" y="2888015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3191" y="3492658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62" y="2924981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81" y="325202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15" y="3780486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9" y="247350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8" y="4213867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85" y="6638445"/>
            <a:ext cx="2341563" cy="158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Rigueur dans le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Ponctualité et amour du travail bien fait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Adaptabilité à la pression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gestion du travail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Suivi des innovations en matière de techniques industrielles pour appliquer les nouvelles méthodes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50" y="621853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50" y="4671179"/>
            <a:ext cx="2341562" cy="166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Maîtrises techniques en électricité industrielle, mécanique et hydraulique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Détection de l’origine des pannes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Programmation des activités de maintenance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Coordination des assistants dans le dépannage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85" y="846691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238" y="8878094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Randonnées dans les Pyrénées,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Passionné de rugby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Toujours à l'affut des nouvelles tendances culinaires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53" y="8243895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97616" y="8593457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Zone de texte 25">
            <a:extLst>
              <a:ext uri="{FF2B5EF4-FFF2-40B4-BE49-F238E27FC236}">
                <a16:creationId xmlns:a16="http://schemas.microsoft.com/office/drawing/2014/main" id="{7B6F183E-C0F4-D1BA-ACF5-0201E975A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41" y="8651913"/>
            <a:ext cx="4038731" cy="116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2013 : Diplôme de baccalauréat professionnel maintenance industriel, Institut de Genech, Genech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2014 : Première année et Année de Brevet de Technicien supérieur Pôle formation Isère, Moirans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2015 : Brevet de Technicien supérieur en maintenance option électricité, électronique et mécanique</a:t>
            </a:r>
          </a:p>
        </p:txBody>
      </p:sp>
      <p:pic>
        <p:nvPicPr>
          <p:cNvPr id="6" name="Image 5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621EEC8D-A796-594F-4C53-2FEA9132F15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96"/>
          <a:stretch/>
        </p:blipFill>
        <p:spPr>
          <a:xfrm>
            <a:off x="4526196" y="249472"/>
            <a:ext cx="2139315" cy="2131695"/>
          </a:xfrm>
          <a:prstGeom prst="ellipse">
            <a:avLst/>
          </a:prstGeom>
          <a:ln w="6032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704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43</cp:revision>
  <cp:lastPrinted>2022-05-25T13:38:42Z</cp:lastPrinted>
  <dcterms:created xsi:type="dcterms:W3CDTF">2022-05-25T13:38:28Z</dcterms:created>
  <dcterms:modified xsi:type="dcterms:W3CDTF">2022-08-12T17:56:44Z</dcterms:modified>
</cp:coreProperties>
</file>