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91"/>
    <p:restoredTop sz="96327"/>
  </p:normalViewPr>
  <p:slideViewPr>
    <p:cSldViewPr snapToGrid="0" snapToObjects="1" showGuides="1">
      <p:cViewPr varScale="1">
        <p:scale>
          <a:sx n="156" d="100"/>
          <a:sy n="156" d="100"/>
        </p:scale>
        <p:origin x="4768" y="20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9">
            <a:extLst>
              <a:ext uri="{FF2B5EF4-FFF2-40B4-BE49-F238E27FC236}">
                <a16:creationId xmlns:a16="http://schemas.microsoft.com/office/drawing/2014/main" id="{25BF3392-A131-50CC-1507-59E3CC2152A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433123" y="-2"/>
            <a:ext cx="2431225" cy="9906000"/>
          </a:xfrm>
          <a:prstGeom prst="rect">
            <a:avLst/>
          </a:prstGeom>
          <a:solidFill>
            <a:srgbClr val="0070C0">
              <a:alpha val="23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Zone de texte 1">
            <a:extLst>
              <a:ext uri="{FF2B5EF4-FFF2-40B4-BE49-F238E27FC236}">
                <a16:creationId xmlns:a16="http://schemas.microsoft.com/office/drawing/2014/main" id="{E5F8DE6B-7986-7D8A-9913-73A8A7F67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540" y="122047"/>
            <a:ext cx="31750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2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Julien LANALYSTE</a:t>
            </a:r>
            <a:endParaRPr lang="fr-FR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br>
              <a:rPr lang="fr-FR" sz="2400" dirty="0"/>
            </a:br>
            <a:endParaRPr lang="fr-FR" sz="2400" dirty="0"/>
          </a:p>
        </p:txBody>
      </p:sp>
      <p:sp>
        <p:nvSpPr>
          <p:cNvPr id="7" name="Zone de texte 3">
            <a:extLst>
              <a:ext uri="{FF2B5EF4-FFF2-40B4-BE49-F238E27FC236}">
                <a16:creationId xmlns:a16="http://schemas.microsoft.com/office/drawing/2014/main" id="{A0B0E60B-1F47-06AD-0C62-51047EB29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128" y="799416"/>
            <a:ext cx="4292601" cy="474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1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Data </a:t>
            </a:r>
            <a:r>
              <a:rPr lang="fr-FR" sz="1400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Analyst</a:t>
            </a:r>
            <a:r>
              <a:rPr lang="fr-FR" sz="1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Expérimenté - Expertise en analyse de données, business intelligence et visualisation de données</a:t>
            </a:r>
            <a:endParaRPr lang="fr-FR" sz="1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" name="Google Shape;61;p14">
            <a:extLst>
              <a:ext uri="{FF2B5EF4-FFF2-40B4-BE49-F238E27FC236}">
                <a16:creationId xmlns:a16="http://schemas.microsoft.com/office/drawing/2014/main" id="{8FE50E40-D2C0-7736-3371-99996FB4742D}"/>
              </a:ext>
            </a:extLst>
          </p:cNvPr>
          <p:cNvSpPr/>
          <p:nvPr/>
        </p:nvSpPr>
        <p:spPr>
          <a:xfrm>
            <a:off x="231975" y="605385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9" name="Zone de texte 4">
            <a:extLst>
              <a:ext uri="{FF2B5EF4-FFF2-40B4-BE49-F238E27FC236}">
                <a16:creationId xmlns:a16="http://schemas.microsoft.com/office/drawing/2014/main" id="{409AE738-B4BF-3CC5-A96D-84C8AB58C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689" y="2052357"/>
            <a:ext cx="4131841" cy="860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Data </a:t>
            </a:r>
            <a:r>
              <a:rPr lang="fr-FR" sz="1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analyst</a:t>
            </a: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accompli avec 10 ans d'expérience dans la transformation de données brutes en insights significatifs. Expert dans l'utilisation de techniques quantitatives pour résoudre des problèmes complexes et aider à la prise de décision. Passionné par la découverte de modèles et de tendances pour aider les entreprises à améliorer leur performance.</a:t>
            </a:r>
            <a:endParaRPr lang="fr-FR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Zone de texte 5">
            <a:extLst>
              <a:ext uri="{FF2B5EF4-FFF2-40B4-BE49-F238E27FC236}">
                <a16:creationId xmlns:a16="http://schemas.microsoft.com/office/drawing/2014/main" id="{ABFFB6A3-C2C7-25E1-0351-3F0B3EFF4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443" y="1586568"/>
            <a:ext cx="31750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Zone de texte 6">
            <a:extLst>
              <a:ext uri="{FF2B5EF4-FFF2-40B4-BE49-F238E27FC236}">
                <a16:creationId xmlns:a16="http://schemas.microsoft.com/office/drawing/2014/main" id="{A35884B0-4846-2DB7-57CB-AB53E2AF0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13" y="3070543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Zone de texte 7">
            <a:extLst>
              <a:ext uri="{FF2B5EF4-FFF2-40B4-BE49-F238E27FC236}">
                <a16:creationId xmlns:a16="http://schemas.microsoft.com/office/drawing/2014/main" id="{ED3ACC09-5DFC-E13C-6C11-EE49DFE73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977" y="3628212"/>
            <a:ext cx="4236871" cy="2576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105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Data </a:t>
            </a:r>
            <a:r>
              <a:rPr lang="fr-FR" sz="1050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Analyst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fr-FR" sz="105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Analytica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Toulouse, France, 2014 – Présent</a:t>
            </a:r>
          </a:p>
          <a:p>
            <a:pPr algn="l"/>
            <a:endParaRPr lang="fr-FR" sz="105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Analyse de grandes bases de données pour fournir des insights d'affaires.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Développement et maintenance de rapports et tableaux de bord pour les décideurs.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Participation à des projets de data science pour améliorer la performance de l'entreprise.</a:t>
            </a:r>
          </a:p>
          <a:p>
            <a:pPr algn="l"/>
            <a:endParaRPr lang="fr-FR" sz="105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r>
              <a:rPr lang="fr-FR" sz="105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Assistant Data </a:t>
            </a:r>
            <a:r>
              <a:rPr lang="fr-FR" sz="1050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Analyst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fr-FR" sz="105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Datasoft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Toulouse, France, 2011-2014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Assistance dans la collecte et l'analyse de données.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Développement de scripts pour automatiser la collecte et le nettoyage de données.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Préparation de rapports périodiques sur les indicateurs clés de performance.</a:t>
            </a:r>
          </a:p>
        </p:txBody>
      </p:sp>
      <p:cxnSp>
        <p:nvCxnSpPr>
          <p:cNvPr id="13" name="Conector recto 36">
            <a:extLst>
              <a:ext uri="{FF2B5EF4-FFF2-40B4-BE49-F238E27FC236}">
                <a16:creationId xmlns:a16="http://schemas.microsoft.com/office/drawing/2014/main" id="{ABA3EF5C-17E6-3FEF-B78D-4542401BDF8C}"/>
              </a:ext>
            </a:extLst>
          </p:cNvPr>
          <p:cNvCxnSpPr>
            <a:cxnSpLocks/>
          </p:cNvCxnSpPr>
          <p:nvPr/>
        </p:nvCxnSpPr>
        <p:spPr>
          <a:xfrm>
            <a:off x="260679" y="1977850"/>
            <a:ext cx="4026662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36">
            <a:extLst>
              <a:ext uri="{FF2B5EF4-FFF2-40B4-BE49-F238E27FC236}">
                <a16:creationId xmlns:a16="http://schemas.microsoft.com/office/drawing/2014/main" id="{C1219AB7-3ADE-4885-5355-6C9709225EB4}"/>
              </a:ext>
            </a:extLst>
          </p:cNvPr>
          <p:cNvCxnSpPr>
            <a:cxnSpLocks/>
          </p:cNvCxnSpPr>
          <p:nvPr/>
        </p:nvCxnSpPr>
        <p:spPr>
          <a:xfrm>
            <a:off x="217488" y="3458793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Cuadro de texto 24">
            <a:extLst>
              <a:ext uri="{FF2B5EF4-FFF2-40B4-BE49-F238E27FC236}">
                <a16:creationId xmlns:a16="http://schemas.microsoft.com/office/drawing/2014/main" id="{BCBDA240-DC9A-6219-7609-22B2A8F92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2616" y="2629568"/>
            <a:ext cx="2010561" cy="119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6" name="Gráfico 15" descr="Marcador">
            <a:extLst>
              <a:ext uri="{FF2B5EF4-FFF2-40B4-BE49-F238E27FC236}">
                <a16:creationId xmlns:a16="http://schemas.microsoft.com/office/drawing/2014/main" id="{F7D1ADF7-6D59-948A-9307-B1D893181CE0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46101" y="3229451"/>
            <a:ext cx="219710" cy="219710"/>
          </a:xfrm>
          <a:prstGeom prst="rect">
            <a:avLst/>
          </a:prstGeom>
        </p:spPr>
      </p:pic>
      <p:pic>
        <p:nvPicPr>
          <p:cNvPr id="1032" name="Image 13">
            <a:extLst>
              <a:ext uri="{FF2B5EF4-FFF2-40B4-BE49-F238E27FC236}">
                <a16:creationId xmlns:a16="http://schemas.microsoft.com/office/drawing/2014/main" id="{0D33B328-4C89-4101-3B8D-9BFB676534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515" y="2705623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age 14">
            <a:extLst>
              <a:ext uri="{FF2B5EF4-FFF2-40B4-BE49-F238E27FC236}">
                <a16:creationId xmlns:a16="http://schemas.microsoft.com/office/drawing/2014/main" id="{D100A965-CF64-50F4-41BD-A7EAA06D69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233" y="2989786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age 17">
            <a:extLst>
              <a:ext uri="{FF2B5EF4-FFF2-40B4-BE49-F238E27FC236}">
                <a16:creationId xmlns:a16="http://schemas.microsoft.com/office/drawing/2014/main" id="{E1CD72BF-FF52-4ABA-BD16-19CEC83CB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445" y="3517376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 de texte 18">
            <a:extLst>
              <a:ext uri="{FF2B5EF4-FFF2-40B4-BE49-F238E27FC236}">
                <a16:creationId xmlns:a16="http://schemas.microsoft.com/office/drawing/2014/main" id="{D195CB69-BF30-955F-77B4-6D27ADFF9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0956" y="2296875"/>
            <a:ext cx="2144334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Zone de texte 20">
            <a:extLst>
              <a:ext uri="{FF2B5EF4-FFF2-40B4-BE49-F238E27FC236}">
                <a16:creationId xmlns:a16="http://schemas.microsoft.com/office/drawing/2014/main" id="{BE8E1647-3F3E-7D44-2728-908BCA8F5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01" y="7773822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" name="Zone de texte 22">
            <a:extLst>
              <a:ext uri="{FF2B5EF4-FFF2-40B4-BE49-F238E27FC236}">
                <a16:creationId xmlns:a16="http://schemas.microsoft.com/office/drawing/2014/main" id="{105FEE60-283F-BFE0-E4AA-B96B0A611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836" y="8216391"/>
            <a:ext cx="4029978" cy="1160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Esprit analytique et capacité à résoudre des problèmes.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Attention aux détails et précision.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Excellentes compétences en communication pour expliquer les résultats d'analyse.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Capacité à gérer plusieurs projets simultanément.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Curiosité intellectuelle et désir d'apprendre.</a:t>
            </a:r>
          </a:p>
          <a:p>
            <a:br>
              <a:rPr lang="fr-FR" sz="1050" dirty="0"/>
            </a:br>
            <a:endParaRPr lang="fr-FR" sz="105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0" name="Zone de texte 23">
            <a:extLst>
              <a:ext uri="{FF2B5EF4-FFF2-40B4-BE49-F238E27FC236}">
                <a16:creationId xmlns:a16="http://schemas.microsoft.com/office/drawing/2014/main" id="{7A83F3E6-7000-53D6-C737-DC7FA36B9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97" y="6167405"/>
            <a:ext cx="205680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Compétences métier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" name="Zone de texte 28">
            <a:extLst>
              <a:ext uri="{FF2B5EF4-FFF2-40B4-BE49-F238E27FC236}">
                <a16:creationId xmlns:a16="http://schemas.microsoft.com/office/drawing/2014/main" id="{5A6E7EFC-94C0-7511-64FA-0333E1890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6372" y="4089112"/>
            <a:ext cx="2197811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Formation &amp; Certifications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8" name="Conector recto 36">
            <a:extLst>
              <a:ext uri="{FF2B5EF4-FFF2-40B4-BE49-F238E27FC236}">
                <a16:creationId xmlns:a16="http://schemas.microsoft.com/office/drawing/2014/main" id="{FA4D679F-F883-9AEE-CCF1-73EE3075B7DE}"/>
              </a:ext>
            </a:extLst>
          </p:cNvPr>
          <p:cNvCxnSpPr>
            <a:cxnSpLocks/>
          </p:cNvCxnSpPr>
          <p:nvPr/>
        </p:nvCxnSpPr>
        <p:spPr>
          <a:xfrm>
            <a:off x="233895" y="8122508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Zone de texte 31">
            <a:extLst>
              <a:ext uri="{FF2B5EF4-FFF2-40B4-BE49-F238E27FC236}">
                <a16:creationId xmlns:a16="http://schemas.microsoft.com/office/drawing/2014/main" id="{8D409EA3-6289-E719-B251-F58CE2A38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7431" y="4756065"/>
            <a:ext cx="2144334" cy="79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>
              <a:buFont typeface="Courier New" panose="02070309020205020404" pitchFamily="49" charset="0"/>
              <a:buChar char="o"/>
            </a:pPr>
            <a:r>
              <a:rPr lang="fr-FR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Master en Statistique et Informatique</a:t>
            </a: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Université Toulouse III - Paul Sabatier, Toulouse, 2006-2011.</a:t>
            </a:r>
          </a:p>
          <a:p>
            <a:pPr marL="171450" indent="-171450" algn="l">
              <a:buFont typeface="Courier New" panose="02070309020205020404" pitchFamily="49" charset="0"/>
              <a:buChar char="o"/>
            </a:pPr>
            <a:endParaRPr lang="fr-FR" sz="10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71450" indent="-171450" algn="l">
              <a:buFont typeface="Courier New" panose="02070309020205020404" pitchFamily="49" charset="0"/>
              <a:buChar char="o"/>
            </a:pPr>
            <a:r>
              <a:rPr lang="fr-FR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Certification Professionnelle en Data Science</a:t>
            </a: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Coursera, 2012.</a:t>
            </a:r>
          </a:p>
        </p:txBody>
      </p:sp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7" name="Rectangle 44">
            <a:extLst>
              <a:ext uri="{FF2B5EF4-FFF2-40B4-BE49-F238E27FC236}">
                <a16:creationId xmlns:a16="http://schemas.microsoft.com/office/drawing/2014/main" id="{A8FD9164-1C1E-BABF-9C32-AF221B1D1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2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1" name="Zone de texte 26">
            <a:extLst>
              <a:ext uri="{FF2B5EF4-FFF2-40B4-BE49-F238E27FC236}">
                <a16:creationId xmlns:a16="http://schemas.microsoft.com/office/drawing/2014/main" id="{5884FA14-163B-652C-A3F5-DEC31F489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0956" y="6081045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Langues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" name="Zone de texte 27">
            <a:extLst>
              <a:ext uri="{FF2B5EF4-FFF2-40B4-BE49-F238E27FC236}">
                <a16:creationId xmlns:a16="http://schemas.microsoft.com/office/drawing/2014/main" id="{BA8B0CC4-D659-2305-8FC0-1E7AE2D76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4527" y="6479620"/>
            <a:ext cx="2158138" cy="1200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Français (langue maternelle)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Anglais (C1 - Cadre européen commun de référence pour les langues)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Espagnol (B1 - Cadre européen commun de référence pour les langues)</a:t>
            </a:r>
          </a:p>
        </p:txBody>
      </p:sp>
      <p:sp>
        <p:nvSpPr>
          <p:cNvPr id="3" name="Zone de texte 4">
            <a:extLst>
              <a:ext uri="{FF2B5EF4-FFF2-40B4-BE49-F238E27FC236}">
                <a16:creationId xmlns:a16="http://schemas.microsoft.com/office/drawing/2014/main" id="{A98EC837-7F0E-6BA0-E797-5D079FB91DB5}"/>
              </a:ext>
            </a:extLst>
          </p:cNvPr>
          <p:cNvSpPr txBox="1"/>
          <p:nvPr/>
        </p:nvSpPr>
        <p:spPr>
          <a:xfrm>
            <a:off x="193566" y="6614595"/>
            <a:ext cx="4051046" cy="111228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Maîtrise des langages de programmation Python et R.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Expertise en SQL pour la manipulation de bases de données.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Expérience avec les outils de business intelligence (Tableau, </a:t>
            </a:r>
            <a:r>
              <a:rPr lang="fr-FR" sz="105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PowerBI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Compétences en statistiques et en modélisation de données.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Connaissance des méthodes de machine </a:t>
            </a:r>
            <a:r>
              <a:rPr lang="fr-FR" sz="105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learning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</a:p>
        </p:txBody>
      </p:sp>
      <p:cxnSp>
        <p:nvCxnSpPr>
          <p:cNvPr id="6" name="Conector recto 36">
            <a:extLst>
              <a:ext uri="{FF2B5EF4-FFF2-40B4-BE49-F238E27FC236}">
                <a16:creationId xmlns:a16="http://schemas.microsoft.com/office/drawing/2014/main" id="{F88D33D4-F28D-E49C-B667-0BF59872BD00}"/>
              </a:ext>
            </a:extLst>
          </p:cNvPr>
          <p:cNvCxnSpPr>
            <a:cxnSpLocks/>
          </p:cNvCxnSpPr>
          <p:nvPr/>
        </p:nvCxnSpPr>
        <p:spPr>
          <a:xfrm>
            <a:off x="233895" y="6549309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Zone de texte 26">
            <a:extLst>
              <a:ext uri="{FF2B5EF4-FFF2-40B4-BE49-F238E27FC236}">
                <a16:creationId xmlns:a16="http://schemas.microsoft.com/office/drawing/2014/main" id="{807E9A38-EEC5-E3E1-98FE-4C7CA91F1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3613" y="7909213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Hobbies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Zone de texte 27">
            <a:extLst>
              <a:ext uri="{FF2B5EF4-FFF2-40B4-BE49-F238E27FC236}">
                <a16:creationId xmlns:a16="http://schemas.microsoft.com/office/drawing/2014/main" id="{E7A815B3-9637-6694-77CB-873BD9B93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8814" y="8282979"/>
            <a:ext cx="2158138" cy="1098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Echecs et jeux de stratégie.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Course à pied et fitness.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Lecture de romans de science-fiction.</a:t>
            </a:r>
          </a:p>
        </p:txBody>
      </p:sp>
      <p:pic>
        <p:nvPicPr>
          <p:cNvPr id="29" name="Image 28" descr="Une image contenant Visage humain, personne, habits, homme&#10;&#10;Description générée automatiquement">
            <a:extLst>
              <a:ext uri="{FF2B5EF4-FFF2-40B4-BE49-F238E27FC236}">
                <a16:creationId xmlns:a16="http://schemas.microsoft.com/office/drawing/2014/main" id="{294917DE-F11E-603A-EEAF-0374F6EC2A9F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0829"/>
          <a:stretch/>
        </p:blipFill>
        <p:spPr>
          <a:xfrm>
            <a:off x="4686108" y="191133"/>
            <a:ext cx="1928860" cy="1861224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59" y="689300"/>
            <a:ext cx="6043484" cy="849146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2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2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20" dirty="0" err="1"/>
              <a:t>Créeruncv.com</a:t>
            </a:r>
            <a:r>
              <a:rPr lang="fr-FR" sz="222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551</TotalTime>
  <Words>653</Words>
  <Application>Microsoft Macintosh PowerPoint</Application>
  <PresentationFormat>Format A4 (210 x 297 mm)</PresentationFormat>
  <Paragraphs>86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43</cp:revision>
  <cp:lastPrinted>2022-05-25T13:38:42Z</cp:lastPrinted>
  <dcterms:created xsi:type="dcterms:W3CDTF">2022-05-25T13:38:28Z</dcterms:created>
  <dcterms:modified xsi:type="dcterms:W3CDTF">2023-05-26T10:29:49Z</dcterms:modified>
</cp:coreProperties>
</file>