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9"/>
    <p:restoredTop sz="96327"/>
  </p:normalViewPr>
  <p:slideViewPr>
    <p:cSldViewPr snapToGrid="0" snapToObjects="1" showGuides="1">
      <p:cViewPr varScale="1">
        <p:scale>
          <a:sx n="147" d="100"/>
          <a:sy n="147" d="100"/>
        </p:scale>
        <p:origin x="4632"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Conducteur de Bus Professionnel –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61174" y="194559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Conducteur de bus professionnel avec plus de 15 ans d'expérience dans le transport public et privé. Reconnu pour mon sens aigu de la responsabilité, mon excellente connaissance des règles de sécurité routière et ma capacité à maintenir un horaire de route précis. Apte à gérer les situations d'urgence avec calme et efficacité, j'apporte une attention particulière au service client, offrant une expérience de voyage confortable et sûre.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39041" y="157447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1174" y="3287271"/>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99212" y="3727478"/>
            <a:ext cx="4116514" cy="6495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Conducteur de Bus - Transport Municipal de Paris (2009 - 2013)</a:t>
            </a:r>
            <a:endParaRPr lang="fr-FR" sz="1100" dirty="0"/>
          </a:p>
          <a:p>
            <a:pPr marL="171450" indent="-171450">
              <a:buFont typeface="Arial" panose="020B0604020202020204" pitchFamily="34" charset="0"/>
              <a:buChar char="•"/>
            </a:pPr>
            <a:r>
              <a:rPr lang="fr-FR" sz="1100" dirty="0"/>
              <a:t>Chargé de la conduite des bus sur plusieurs itinéraires à travers la ville, assurant des déplacements sûrs et ponctuels pour les passagers.</a:t>
            </a:r>
          </a:p>
          <a:p>
            <a:pPr marL="171450" indent="-171450">
              <a:buFont typeface="Arial" panose="020B0604020202020204" pitchFamily="34" charset="0"/>
              <a:buChar char="•"/>
            </a:pPr>
            <a:r>
              <a:rPr lang="fr-FR" sz="1100" dirty="0"/>
              <a:t>Collaboration avec le département de planification des routes pour optimiser les itinéraires en fonction du trafic et des événements spéciaux.</a:t>
            </a:r>
          </a:p>
          <a:p>
            <a:pPr marL="171450" indent="-171450">
              <a:buFont typeface="Arial" panose="020B0604020202020204" pitchFamily="34" charset="0"/>
              <a:buChar char="•"/>
            </a:pPr>
            <a:r>
              <a:rPr lang="fr-FR" sz="1100" dirty="0"/>
              <a:t>Réponse efficace aux urgences et aux situations imprévues, y compris les pannes mécaniques et les accidents de la route.</a:t>
            </a:r>
          </a:p>
          <a:p>
            <a:pPr marL="171450" indent="-171450">
              <a:buFont typeface="Arial" panose="020B0604020202020204" pitchFamily="34" charset="0"/>
              <a:buChar char="•"/>
            </a:pPr>
            <a:r>
              <a:rPr lang="fr-FR" sz="1100" dirty="0"/>
              <a:t>Respect rigoureux des règles et des réglementations de l'entreprise, du transport public et de la sécurité routière.</a:t>
            </a:r>
          </a:p>
          <a:p>
            <a:endParaRPr lang="fr-FR" sz="1100" b="1" dirty="0"/>
          </a:p>
          <a:p>
            <a:r>
              <a:rPr lang="fr-FR" sz="1100" b="1" dirty="0"/>
              <a:t>Conducteur de Bus - Transports Régionaux de Lille (2014 - 2017)</a:t>
            </a:r>
            <a:endParaRPr lang="fr-FR" sz="1100" dirty="0"/>
          </a:p>
          <a:p>
            <a:pPr marL="171450" indent="-171450">
              <a:buFont typeface="Arial" panose="020B0604020202020204" pitchFamily="34" charset="0"/>
              <a:buChar char="•"/>
            </a:pPr>
            <a:r>
              <a:rPr lang="fr-FR" sz="1100" dirty="0"/>
              <a:t>Assuré la conduite des bus sur des lignes interurbaines, y compris la gestion de l'horaire, l'assistance aux passagers et la réponse aux urgences.</a:t>
            </a:r>
          </a:p>
          <a:p>
            <a:pPr marL="171450" indent="-171450">
              <a:buFont typeface="Arial" panose="020B0604020202020204" pitchFamily="34" charset="0"/>
              <a:buChar char="•"/>
            </a:pPr>
            <a:r>
              <a:rPr lang="fr-FR" sz="1100" dirty="0"/>
              <a:t>A formé de nouveaux conducteurs de bus sur la conduite en toute sécurité, la gestion des passagers et les procédures d'urgence.</a:t>
            </a:r>
          </a:p>
          <a:p>
            <a:pPr marL="171450" indent="-171450">
              <a:buFont typeface="Arial" panose="020B0604020202020204" pitchFamily="34" charset="0"/>
              <a:buChar char="•"/>
            </a:pPr>
            <a:r>
              <a:rPr lang="fr-FR" sz="1100" dirty="0"/>
              <a:t>Maintenue un record exceptionnel de ponctualité et de sécurité tout au long de mon mandat.</a:t>
            </a:r>
          </a:p>
          <a:p>
            <a:pPr marL="171450" indent="-171450">
              <a:buFont typeface="Arial" panose="020B0604020202020204" pitchFamily="34" charset="0"/>
              <a:buChar char="•"/>
            </a:pPr>
            <a:r>
              <a:rPr lang="fr-FR" sz="1100" dirty="0"/>
              <a:t>Réalisé des inspections quotidiennes des véhicules pour assurer leur bon fonctionnement et leur conformité aux normes de sécurité.</a:t>
            </a:r>
          </a:p>
          <a:p>
            <a:endParaRPr lang="fr-FR" sz="1100" b="1" dirty="0"/>
          </a:p>
          <a:p>
            <a:r>
              <a:rPr lang="fr-FR" sz="1100" b="1" dirty="0"/>
              <a:t>Conducteur de Bus - Transport Longue Distance de France (2018 - 2022)</a:t>
            </a:r>
            <a:endParaRPr lang="fr-FR" sz="1100" dirty="0"/>
          </a:p>
          <a:p>
            <a:pPr marL="171450" indent="-171450">
              <a:buFont typeface="Arial" panose="020B0604020202020204" pitchFamily="34" charset="0"/>
              <a:buChar char="•"/>
            </a:pPr>
            <a:r>
              <a:rPr lang="fr-FR" sz="1100" dirty="0"/>
              <a:t>Géré la conduite de bus sur des trajets de longue distance à travers le pays, assurant le confort et la sécurité des passagers sur des trajets de plusieurs heures.</a:t>
            </a:r>
          </a:p>
          <a:p>
            <a:pPr marL="171450" indent="-171450">
              <a:buFont typeface="Arial" panose="020B0604020202020204" pitchFamily="34" charset="0"/>
              <a:buChar char="•"/>
            </a:pPr>
            <a:r>
              <a:rPr lang="fr-FR" sz="1100" dirty="0"/>
              <a:t>Coordonné avec le personnel de maintenance pour résoudre rapidement les problèmes de véhicule et minimiser les retards.</a:t>
            </a:r>
          </a:p>
          <a:p>
            <a:pPr marL="171450" indent="-171450">
              <a:buFont typeface="Arial" panose="020B0604020202020204" pitchFamily="34" charset="0"/>
              <a:buChar char="•"/>
            </a:pPr>
            <a:r>
              <a:rPr lang="fr-FR" sz="1100" dirty="0"/>
              <a:t>Respecté et surpassé les normes de service à la clientèle, recevant régulièrement des commentaires positifs de la part des passagers.</a:t>
            </a:r>
          </a:p>
          <a:p>
            <a:pPr marL="171450" indent="-171450">
              <a:buFont typeface="Arial" panose="020B0604020202020204" pitchFamily="34" charset="0"/>
              <a:buChar char="•"/>
            </a:pPr>
            <a:r>
              <a:rPr lang="fr-FR" sz="1100" dirty="0"/>
              <a:t>Mis en œuvre des protocoles d'urgence efficaces pour garantir la sécurité des passagers lors de voyages de longue distance.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24560" y="191822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47543" y="364082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92109" y="199777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6105" y="260241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276" y="203474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595" y="236178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529" y="289024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1373" y="1572630"/>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9281" y="741432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51374" y="7839553"/>
            <a:ext cx="2201284"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Conduite sécuritaire et efficace de véhicules de grande taille.</a:t>
            </a:r>
          </a:p>
          <a:p>
            <a:pPr marL="171450" indent="-171450">
              <a:buFont typeface="Arial" panose="020B0604020202020204" pitchFamily="34" charset="0"/>
              <a:buChar char="•"/>
            </a:pPr>
            <a:r>
              <a:rPr lang="fr-FR" sz="1100" dirty="0"/>
              <a:t>Excellente connaissance des règles de sécurité routière.</a:t>
            </a:r>
          </a:p>
          <a:p>
            <a:pPr marL="171450" indent="-171450">
              <a:buFont typeface="Arial" panose="020B0604020202020204" pitchFamily="34" charset="0"/>
              <a:buChar char="•"/>
            </a:pPr>
            <a:r>
              <a:rPr lang="fr-FR" sz="1100" dirty="0"/>
              <a:t>Bonne connaissance des premiers secours.</a:t>
            </a:r>
          </a:p>
          <a:p>
            <a:pPr marL="171450" indent="-171450">
              <a:buFont typeface="Arial" panose="020B0604020202020204" pitchFamily="34" charset="0"/>
              <a:buChar char="•"/>
            </a:pPr>
            <a:r>
              <a:rPr lang="fr-FR" sz="1100" dirty="0"/>
              <a:t>Capacité à respecter des horaires stricts.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68441" y="326758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51373" y="3727478"/>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Sens aigu de la responsabilité.</a:t>
            </a:r>
          </a:p>
          <a:p>
            <a:pPr marL="171450" indent="-171450">
              <a:buFont typeface="Arial" panose="020B0604020202020204" pitchFamily="34" charset="0"/>
              <a:buChar char="•"/>
            </a:pPr>
            <a:r>
              <a:rPr lang="fr-FR" sz="1100" dirty="0"/>
              <a:t>Calme et patient.</a:t>
            </a:r>
          </a:p>
          <a:p>
            <a:pPr marL="171450" indent="-171450">
              <a:buFont typeface="Arial" panose="020B0604020202020204" pitchFamily="34" charset="0"/>
              <a:buChar char="•"/>
            </a:pPr>
            <a:r>
              <a:rPr lang="fr-FR" sz="1100" dirty="0"/>
              <a:t>Excellent sens du service à la clientèle.</a:t>
            </a:r>
          </a:p>
          <a:p>
            <a:pPr marL="171450" indent="-171450">
              <a:buFont typeface="Arial" panose="020B0604020202020204" pitchFamily="34" charset="0"/>
              <a:buChar char="•"/>
            </a:pPr>
            <a:r>
              <a:rPr lang="fr-FR" sz="1100" dirty="0"/>
              <a:t>Capable de gérer efficacement les situations d'urgence.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60889" y="5821285"/>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93589" y="61625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4101" y="191822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10018" y="7778781"/>
            <a:ext cx="2239546"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68441" y="3634099"/>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51373" y="6251089"/>
            <a:ext cx="2298191" cy="1061829"/>
          </a:xfrm>
          <a:prstGeom prst="rect">
            <a:avLst/>
          </a:prstGeom>
          <a:noFill/>
        </p:spPr>
        <p:txBody>
          <a:bodyPr wrap="square">
            <a:spAutoFit/>
          </a:bodyPr>
          <a:lstStyle/>
          <a:p>
            <a:pPr marL="171450" indent="-171450">
              <a:buFont typeface="Arial" panose="020B0604020202020204" pitchFamily="34" charset="0"/>
              <a:buChar char="•"/>
            </a:pPr>
            <a:r>
              <a:rPr lang="fr-FR" sz="1050" dirty="0"/>
              <a:t>2007 : Obtention du permis D, école de conduite Les Routiers, Paris, France</a:t>
            </a:r>
          </a:p>
          <a:p>
            <a:pPr marL="171450" indent="-171450">
              <a:buFont typeface="Arial" panose="020B0604020202020204" pitchFamily="34" charset="0"/>
              <a:buChar char="•"/>
            </a:pPr>
            <a:r>
              <a:rPr lang="fr-FR" sz="1050" dirty="0"/>
              <a:t>2006 : Brevet de Sécurité Routière (BSR), Lycée Professionnel de la Conduite, Paris, France.</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Jean-Paul</a:t>
            </a:r>
            <a:r>
              <a:rPr lang="fr-FR" sz="2800" b="1" dirty="0"/>
              <a:t> CONDUCTEUR</a:t>
            </a:r>
            <a:r>
              <a:rPr lang="fr-FR" sz="2800" dirty="0"/>
              <a:t> </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58655" y="485776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05509" y="5195580"/>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62641" y="5291739"/>
            <a:ext cx="2190016"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 (Indépendant)</a:t>
            </a:r>
          </a:p>
        </p:txBody>
      </p:sp>
      <p:sp>
        <p:nvSpPr>
          <p:cNvPr id="13" name="Triangle 12">
            <a:extLst>
              <a:ext uri="{FF2B5EF4-FFF2-40B4-BE49-F238E27FC236}">
                <a16:creationId xmlns:a16="http://schemas.microsoft.com/office/drawing/2014/main" id="{D2AE1ED1-74B4-AD28-2A57-15A318228E25}"/>
              </a:ext>
            </a:extLst>
          </p:cNvPr>
          <p:cNvSpPr/>
          <p:nvPr/>
        </p:nvSpPr>
        <p:spPr>
          <a:xfrm>
            <a:off x="1" y="9456254"/>
            <a:ext cx="2430150" cy="453470"/>
          </a:xfrm>
          <a:prstGeom prst="triangle">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Une image contenant Visage humain, personne, habits, homme&#10;&#10;Description générée automatiquement">
            <a:extLst>
              <a:ext uri="{FF2B5EF4-FFF2-40B4-BE49-F238E27FC236}">
                <a16:creationId xmlns:a16="http://schemas.microsoft.com/office/drawing/2014/main" id="{62CF92A4-5437-B9B6-AB26-8E6A8EE62FBC}"/>
              </a:ext>
            </a:extLst>
          </p:cNvPr>
          <p:cNvPicPr>
            <a:picLocks noChangeAspect="1"/>
          </p:cNvPicPr>
          <p:nvPr/>
        </p:nvPicPr>
        <p:blipFill rotWithShape="1">
          <a:blip r:embed="rId7"/>
          <a:srcRect r="33464"/>
          <a:stretch/>
        </p:blipFill>
        <p:spPr>
          <a:xfrm>
            <a:off x="392109" y="110180"/>
            <a:ext cx="1551644" cy="155651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1224</TotalTime>
  <Words>521</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139</cp:revision>
  <cp:lastPrinted>2022-05-25T13:38:42Z</cp:lastPrinted>
  <dcterms:created xsi:type="dcterms:W3CDTF">2022-05-25T13:38:28Z</dcterms:created>
  <dcterms:modified xsi:type="dcterms:W3CDTF">2023-06-30T18:27:06Z</dcterms:modified>
</cp:coreProperties>
</file>