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sldIdLst>
    <p:sldId id="268" r:id="rId2"/>
    <p:sldId id="259" r:id="rId3"/>
  </p:sldIdLst>
  <p:sldSz cx="6858000" cy="9906000" type="A4"/>
  <p:notesSz cx="6858000" cy="9144000"/>
  <p:embeddedFontLst>
    <p:embeddedFont>
      <p:font typeface="Calibri" panose="020F0502020204030204" pitchFamily="34" charset="0"/>
      <p:regular r:id="rId4"/>
      <p:bold r:id="rId5"/>
      <p:italic r:id="rId6"/>
      <p:boldItalic r:id="rId7"/>
    </p:embeddedFont>
    <p:embeddedFont>
      <p:font typeface="Calibri Light" panose="020F0302020204030204" pitchFamily="34" charset="0"/>
      <p:regular r:id="rId8"/>
      <p:italic r:id="rId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3143" userDrawn="1">
          <p15:clr>
            <a:srgbClr val="A4A3A4"/>
          </p15:clr>
        </p15:guide>
        <p15:guide id="3" pos="164" userDrawn="1">
          <p15:clr>
            <a:srgbClr val="A4A3A4"/>
          </p15:clr>
        </p15:guide>
        <p15:guide id="4" orient="horz" pos="6046" userDrawn="1">
          <p15:clr>
            <a:srgbClr val="A4A3A4"/>
          </p15:clr>
        </p15:guide>
        <p15:guide id="5" pos="4110" userDrawn="1">
          <p15:clr>
            <a:srgbClr val="A4A3A4"/>
          </p15:clr>
        </p15:guide>
        <p15:guide id="6" pos="2160" userDrawn="1">
          <p15:clr>
            <a:srgbClr val="A4A3A4"/>
          </p15:clr>
        </p15:guide>
        <p15:guide id="7" orient="horz" pos="12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BFB6"/>
    <a:srgbClr val="E6E6E6"/>
    <a:srgbClr val="FED4A4"/>
    <a:srgbClr val="32ABDA"/>
    <a:srgbClr val="FDEBEC"/>
    <a:srgbClr val="2F3B7D"/>
    <a:srgbClr val="FFD966"/>
    <a:srgbClr val="9F7955"/>
    <a:srgbClr val="00B0F0"/>
    <a:srgbClr val="355C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29" autoAdjust="0"/>
    <p:restoredTop sz="95597" autoAdjust="0"/>
  </p:normalViewPr>
  <p:slideViewPr>
    <p:cSldViewPr snapToGrid="0" snapToObjects="1">
      <p:cViewPr>
        <p:scale>
          <a:sx n="181" d="100"/>
          <a:sy n="181" d="100"/>
        </p:scale>
        <p:origin x="1080" y="144"/>
      </p:cViewPr>
      <p:guideLst>
        <p:guide orient="horz" pos="3143"/>
        <p:guide pos="164"/>
        <p:guide orient="horz" pos="6046"/>
        <p:guide pos="4110"/>
        <p:guide pos="2160"/>
        <p:guide orient="horz" pos="126"/>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xel Maille" userId="065ad68c099279a8" providerId="LiveId" clId="{3AF76F59-275D-844A-9932-9FBCC5234596}"/>
    <pc:docChg chg="delSld">
      <pc:chgData name="Axel Maille" userId="065ad68c099279a8" providerId="LiveId" clId="{3AF76F59-275D-844A-9932-9FBCC5234596}" dt="2020-11-24T00:42:58.466" v="1" actId="2696"/>
      <pc:docMkLst>
        <pc:docMk/>
      </pc:docMkLst>
      <pc:sldChg chg="del">
        <pc:chgData name="Axel Maille" userId="065ad68c099279a8" providerId="LiveId" clId="{3AF76F59-275D-844A-9932-9FBCC5234596}" dt="2020-11-24T00:42:56.513" v="0" actId="2696"/>
        <pc:sldMkLst>
          <pc:docMk/>
          <pc:sldMk cId="575877302" sldId="256"/>
        </pc:sldMkLst>
      </pc:sldChg>
      <pc:sldChg chg="del">
        <pc:chgData name="Axel Maille" userId="065ad68c099279a8" providerId="LiveId" clId="{3AF76F59-275D-844A-9932-9FBCC5234596}" dt="2020-11-24T00:42:56.513" v="0" actId="2696"/>
        <pc:sldMkLst>
          <pc:docMk/>
          <pc:sldMk cId="2256334842" sldId="257"/>
        </pc:sldMkLst>
      </pc:sldChg>
      <pc:sldChg chg="del">
        <pc:chgData name="Axel Maille" userId="065ad68c099279a8" providerId="LiveId" clId="{3AF76F59-275D-844A-9932-9FBCC5234596}" dt="2020-11-24T00:42:56.513" v="0" actId="2696"/>
        <pc:sldMkLst>
          <pc:docMk/>
          <pc:sldMk cId="4052505996" sldId="258"/>
        </pc:sldMkLst>
      </pc:sldChg>
      <pc:sldChg chg="del">
        <pc:chgData name="Axel Maille" userId="065ad68c099279a8" providerId="LiveId" clId="{3AF76F59-275D-844A-9932-9FBCC5234596}" dt="2020-11-24T00:42:56.513" v="0" actId="2696"/>
        <pc:sldMkLst>
          <pc:docMk/>
          <pc:sldMk cId="665778233" sldId="259"/>
        </pc:sldMkLst>
      </pc:sldChg>
      <pc:sldChg chg="del">
        <pc:chgData name="Axel Maille" userId="065ad68c099279a8" providerId="LiveId" clId="{3AF76F59-275D-844A-9932-9FBCC5234596}" dt="2020-11-24T00:42:56.513" v="0" actId="2696"/>
        <pc:sldMkLst>
          <pc:docMk/>
          <pc:sldMk cId="1270114525" sldId="260"/>
        </pc:sldMkLst>
      </pc:sldChg>
      <pc:sldChg chg="del">
        <pc:chgData name="Axel Maille" userId="065ad68c099279a8" providerId="LiveId" clId="{3AF76F59-275D-844A-9932-9FBCC5234596}" dt="2020-11-24T00:42:56.513" v="0" actId="2696"/>
        <pc:sldMkLst>
          <pc:docMk/>
          <pc:sldMk cId="3189193221" sldId="261"/>
        </pc:sldMkLst>
      </pc:sldChg>
      <pc:sldChg chg="del">
        <pc:chgData name="Axel Maille" userId="065ad68c099279a8" providerId="LiveId" clId="{3AF76F59-275D-844A-9932-9FBCC5234596}" dt="2020-11-24T00:42:56.513" v="0" actId="2696"/>
        <pc:sldMkLst>
          <pc:docMk/>
          <pc:sldMk cId="2868025407" sldId="262"/>
        </pc:sldMkLst>
      </pc:sldChg>
      <pc:sldChg chg="del">
        <pc:chgData name="Axel Maille" userId="065ad68c099279a8" providerId="LiveId" clId="{3AF76F59-275D-844A-9932-9FBCC5234596}" dt="2020-11-24T00:42:56.513" v="0" actId="2696"/>
        <pc:sldMkLst>
          <pc:docMk/>
          <pc:sldMk cId="1181750641" sldId="263"/>
        </pc:sldMkLst>
      </pc:sldChg>
      <pc:sldChg chg="del">
        <pc:chgData name="Axel Maille" userId="065ad68c099279a8" providerId="LiveId" clId="{3AF76F59-275D-844A-9932-9FBCC5234596}" dt="2020-11-24T00:42:56.513" v="0" actId="2696"/>
        <pc:sldMkLst>
          <pc:docMk/>
          <pc:sldMk cId="3089490185" sldId="264"/>
        </pc:sldMkLst>
      </pc:sldChg>
      <pc:sldChg chg="del">
        <pc:chgData name="Axel Maille" userId="065ad68c099279a8" providerId="LiveId" clId="{3AF76F59-275D-844A-9932-9FBCC5234596}" dt="2020-11-24T00:42:56.513" v="0" actId="2696"/>
        <pc:sldMkLst>
          <pc:docMk/>
          <pc:sldMk cId="3693110456" sldId="265"/>
        </pc:sldMkLst>
      </pc:sldChg>
      <pc:sldChg chg="del">
        <pc:chgData name="Axel Maille" userId="065ad68c099279a8" providerId="LiveId" clId="{3AF76F59-275D-844A-9932-9FBCC5234596}" dt="2020-11-24T00:42:56.513" v="0" actId="2696"/>
        <pc:sldMkLst>
          <pc:docMk/>
          <pc:sldMk cId="1805463609" sldId="266"/>
        </pc:sldMkLst>
      </pc:sldChg>
      <pc:sldChg chg="del">
        <pc:chgData name="Axel Maille" userId="065ad68c099279a8" providerId="LiveId" clId="{3AF76F59-275D-844A-9932-9FBCC5234596}" dt="2020-11-24T00:42:56.513" v="0" actId="2696"/>
        <pc:sldMkLst>
          <pc:docMk/>
          <pc:sldMk cId="2936040883" sldId="267"/>
        </pc:sldMkLst>
      </pc:sldChg>
      <pc:sldChg chg="del">
        <pc:chgData name="Axel Maille" userId="065ad68c099279a8" providerId="LiveId" clId="{3AF76F59-275D-844A-9932-9FBCC5234596}" dt="2020-11-24T00:42:58.466" v="1" actId="2696"/>
        <pc:sldMkLst>
          <pc:docMk/>
          <pc:sldMk cId="3581072507" sldId="269"/>
        </pc:sldMkLst>
      </pc:sldChg>
      <pc:sldChg chg="del">
        <pc:chgData name="Axel Maille" userId="065ad68c099279a8" providerId="LiveId" clId="{3AF76F59-275D-844A-9932-9FBCC5234596}" dt="2020-11-24T00:42:58.466" v="1" actId="2696"/>
        <pc:sldMkLst>
          <pc:docMk/>
          <pc:sldMk cId="2390591020" sldId="270"/>
        </pc:sldMkLst>
      </pc:sldChg>
      <pc:sldChg chg="del">
        <pc:chgData name="Axel Maille" userId="065ad68c099279a8" providerId="LiveId" clId="{3AF76F59-275D-844A-9932-9FBCC5234596}" dt="2020-11-24T00:42:58.466" v="1" actId="2696"/>
        <pc:sldMkLst>
          <pc:docMk/>
          <pc:sldMk cId="309407288" sldId="271"/>
        </pc:sldMkLst>
      </pc:sldChg>
      <pc:sldChg chg="del">
        <pc:chgData name="Axel Maille" userId="065ad68c099279a8" providerId="LiveId" clId="{3AF76F59-275D-844A-9932-9FBCC5234596}" dt="2020-11-24T00:42:58.466" v="1" actId="2696"/>
        <pc:sldMkLst>
          <pc:docMk/>
          <pc:sldMk cId="872205650" sldId="272"/>
        </pc:sldMkLst>
      </pc:sldChg>
      <pc:sldChg chg="del">
        <pc:chgData name="Axel Maille" userId="065ad68c099279a8" providerId="LiveId" clId="{3AF76F59-275D-844A-9932-9FBCC5234596}" dt="2020-11-24T00:42:56.513" v="0" actId="2696"/>
        <pc:sldMkLst>
          <pc:docMk/>
          <pc:sldMk cId="2204639144" sldId="273"/>
        </pc:sldMkLst>
      </pc:sldChg>
      <pc:sldChg chg="del">
        <pc:chgData name="Axel Maille" userId="065ad68c099279a8" providerId="LiveId" clId="{3AF76F59-275D-844A-9932-9FBCC5234596}" dt="2020-11-24T00:42:56.513" v="0" actId="2696"/>
        <pc:sldMkLst>
          <pc:docMk/>
          <pc:sldMk cId="159324202" sldId="274"/>
        </pc:sldMkLst>
      </pc:sldChg>
      <pc:sldChg chg="del">
        <pc:chgData name="Axel Maille" userId="065ad68c099279a8" providerId="LiveId" clId="{3AF76F59-275D-844A-9932-9FBCC5234596}" dt="2020-11-24T00:42:56.513" v="0" actId="2696"/>
        <pc:sldMkLst>
          <pc:docMk/>
          <pc:sldMk cId="3028372313" sldId="27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249611CC-7445-5145-852D-B0038F480269}" type="datetimeFigureOut">
              <a:rPr lang="fr-FR" smtClean="0"/>
              <a:t>12/05/2023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1036613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49611CC-7445-5145-852D-B0038F480269}" type="datetimeFigureOut">
              <a:rPr lang="fr-FR" smtClean="0"/>
              <a:t>12/05/2023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1680344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49611CC-7445-5145-852D-B0038F480269}" type="datetimeFigureOut">
              <a:rPr lang="fr-FR" smtClean="0"/>
              <a:t>12/05/2023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3117058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49611CC-7445-5145-852D-B0038F480269}" type="datetimeFigureOut">
              <a:rPr lang="fr-FR" smtClean="0"/>
              <a:t>12/05/2023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715011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49611CC-7445-5145-852D-B0038F480269}" type="datetimeFigureOut">
              <a:rPr lang="fr-FR" smtClean="0"/>
              <a:t>12/05/2023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104265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49611CC-7445-5145-852D-B0038F480269}" type="datetimeFigureOut">
              <a:rPr lang="fr-FR" smtClean="0"/>
              <a:t>12/05/2023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1064772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49611CC-7445-5145-852D-B0038F480269}" type="datetimeFigureOut">
              <a:rPr lang="fr-FR" smtClean="0"/>
              <a:t>12/05/2023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607602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249611CC-7445-5145-852D-B0038F480269}" type="datetimeFigureOut">
              <a:rPr lang="fr-FR" smtClean="0"/>
              <a:t>12/05/2023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297585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9611CC-7445-5145-852D-B0038F480269}" type="datetimeFigureOut">
              <a:rPr lang="fr-FR" smtClean="0"/>
              <a:t>12/05/2023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647353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49611CC-7445-5145-852D-B0038F480269}" type="datetimeFigureOut">
              <a:rPr lang="fr-FR" smtClean="0"/>
              <a:t>12/05/2023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863469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49611CC-7445-5145-852D-B0038F480269}" type="datetimeFigureOut">
              <a:rPr lang="fr-FR" smtClean="0"/>
              <a:t>12/05/2023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3412341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49611CC-7445-5145-852D-B0038F480269}" type="datetimeFigureOut">
              <a:rPr lang="fr-FR" smtClean="0"/>
              <a:t>12/05/2023</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F47619D5-86AC-E041-92CF-3E3920E39222}" type="slidenum">
              <a:rPr lang="fr-FR" smtClean="0"/>
              <a:t>‹N°›</a:t>
            </a:fld>
            <a:endParaRPr lang="fr-FR"/>
          </a:p>
        </p:txBody>
      </p:sp>
    </p:spTree>
    <p:extLst>
      <p:ext uri="{BB962C8B-B14F-4D97-AF65-F5344CB8AC3E}">
        <p14:creationId xmlns:p14="http://schemas.microsoft.com/office/powerpoint/2010/main" val="35846131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creeruncv.com/lettre-de-motivation/?utm_source=Document&amp;utm_medium=Link&amp;utm_campaign=Doc_CV_PTT" TargetMode="External"/><Relationship Id="rId3" Type="http://schemas.openxmlformats.org/officeDocument/2006/relationships/hyperlink" Target="https://www.creeruncv.com/conseils/lexperience-profesionnelle-sur-le-cv/?utm_source=Document&amp;utm_medium=Link&amp;utm_campaign=Doc_CV_PTT" TargetMode="External"/><Relationship Id="rId7" Type="http://schemas.openxmlformats.org/officeDocument/2006/relationships/hyperlink" Target="https://www.creeruncv.com/conseils/recrutement/?utm_source=Document&amp;utm_medium=Link&amp;utm_campaign=Doc_CV_PTT" TargetMode="External"/><Relationship Id="rId2" Type="http://schemas.openxmlformats.org/officeDocument/2006/relationships/hyperlink" Target="https://www.creeruncv.com/conseils/le-titre-du-cv/?utm_source=Document&amp;utm_medium=Link&amp;utm_campaign=Doc_CV_PTT" TargetMode="External"/><Relationship Id="rId1" Type="http://schemas.openxmlformats.org/officeDocument/2006/relationships/slideLayout" Target="../slideLayouts/slideLayout2.xml"/><Relationship Id="rId6" Type="http://schemas.openxmlformats.org/officeDocument/2006/relationships/hyperlink" Target="https://www.creeruncv.com/conseils/icones-pour-cv/?utm_source=Document&amp;utm_medium=Link&amp;utm_campaign=Doc_CV_PTT" TargetMode="External"/><Relationship Id="rId11" Type="http://schemas.openxmlformats.org/officeDocument/2006/relationships/hyperlink" Target="https://www.creeruncv.com/conseils/lettre-de-motivation/?utm_source=Document&amp;utm_medium=Link&amp;utm_campaign=Doc_CV_PTT" TargetMode="External"/><Relationship Id="rId5" Type="http://schemas.openxmlformats.org/officeDocument/2006/relationships/hyperlink" Target="https://www.creeruncv.com/conseils/faire-un-cv-conseils-pratiques/?utm_source=Document&amp;utm_medium=Link&amp;utm_campaign=Doc_CV_PTT" TargetMode="External"/><Relationship Id="rId10" Type="http://schemas.openxmlformats.org/officeDocument/2006/relationships/hyperlink" Target="https://www.creeruncv.com/modele-de-lettre/?utm_source=Document&amp;utm_medium=Link&amp;utm_campaign=Doc_CV_PTT" TargetMode="External"/><Relationship Id="rId4" Type="http://schemas.openxmlformats.org/officeDocument/2006/relationships/hyperlink" Target="https://www.creeruncv.com/conseils/laccroche-du-cv/?utm_source=Document&amp;utm_medium=Link&amp;utm_campaign=Doc_CV_PTT" TargetMode="External"/><Relationship Id="rId9" Type="http://schemas.openxmlformats.org/officeDocument/2006/relationships/hyperlink" Target="https://www.creeruncv.com/modele-de-lett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2138183" y="1148724"/>
            <a:ext cx="4484009" cy="900246"/>
          </a:xfrm>
          <a:prstGeom prst="rect">
            <a:avLst/>
          </a:prstGeom>
          <a:noFill/>
        </p:spPr>
        <p:txBody>
          <a:bodyPr wrap="square" rtlCol="0">
            <a:spAutoFit/>
          </a:bodyPr>
          <a:lstStyle/>
          <a:p>
            <a:pPr marL="0" marR="0" lvl="0" indent="0" algn="r" defTabSz="457200" rtl="0" eaLnBrk="1" fontAlgn="auto" latinLnBrk="0" hangingPunct="1">
              <a:spcBef>
                <a:spcPts val="0"/>
              </a:spcBef>
              <a:spcAft>
                <a:spcPts val="0"/>
              </a:spcAft>
              <a:buClrTx/>
              <a:buSzTx/>
              <a:buFontTx/>
              <a:buNone/>
              <a:tabLst/>
              <a:defRPr/>
            </a:pPr>
            <a:r>
              <a:rPr lang="fr-FR" sz="1050" dirty="0"/>
              <a:t>Chargé de clientèle expérimenté avec 15 ans d'expérience dans divers secteurs d'activité, spécialisé dans la gestion de portefeuille clients et le développement commercial. Doté d'excellentes compétences en communication, en résolution de problèmes et en négociation, je suis en mesure de fournir un service client de qualité et de répondre efficacement aux besoins des clients.</a:t>
            </a:r>
            <a:endParaRPr kumimoji="0" lang="en-US" sz="1050" b="0" i="0" u="none" strike="noStrike" kern="1200" cap="none" spc="0" normalizeH="0" baseline="0" noProof="0" dirty="0">
              <a:ln>
                <a:noFill/>
              </a:ln>
              <a:solidFill>
                <a:srgbClr val="E7E6E6">
                  <a:lumMod val="10000"/>
                </a:srgbClr>
              </a:solidFill>
              <a:effectLst/>
              <a:uLnTx/>
              <a:uFillTx/>
              <a:ea typeface="Open Sans Light" panose="020B0306030504020204" pitchFamily="34" charset="0"/>
              <a:cs typeface="Open Sans Light" panose="020B0306030504020204" pitchFamily="34" charset="0"/>
            </a:endParaRPr>
          </a:p>
        </p:txBody>
      </p:sp>
      <p:sp>
        <p:nvSpPr>
          <p:cNvPr id="37" name="TextBox 36"/>
          <p:cNvSpPr txBox="1"/>
          <p:nvPr/>
        </p:nvSpPr>
        <p:spPr>
          <a:xfrm>
            <a:off x="1578634" y="2330026"/>
            <a:ext cx="5043558" cy="299184"/>
          </a:xfrm>
          <a:prstGeom prst="rect">
            <a:avLst/>
          </a:prstGeom>
          <a:noFill/>
        </p:spPr>
        <p:txBody>
          <a:bodyPr wrap="square" rtlCol="0">
            <a:spAutoFit/>
          </a:bodyPr>
          <a:lstStyle/>
          <a:p>
            <a:pPr marL="0" marR="0" lvl="0" indent="0" algn="just" defTabSz="457200" rtl="0" eaLnBrk="1" fontAlgn="auto" latinLnBrk="0" hangingPunct="1">
              <a:lnSpc>
                <a:spcPct val="12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F3B7D"/>
                </a:solidFill>
                <a:effectLst/>
                <a:uLnTx/>
                <a:uFillTx/>
                <a:ea typeface="Open Sans" panose="020B0606030504020204" pitchFamily="34" charset="0"/>
                <a:cs typeface="Open Sans" panose="020B0606030504020204" pitchFamily="34" charset="0"/>
              </a:rPr>
              <a:t>LICENCE DE GESTION </a:t>
            </a:r>
            <a:r>
              <a:rPr kumimoji="0" lang="en-US" sz="1200" b="1" i="0" u="none" strike="noStrike" kern="1200" cap="none" spc="0" normalizeH="0" baseline="0" noProof="0" dirty="0">
                <a:ln>
                  <a:noFill/>
                </a:ln>
                <a:solidFill>
                  <a:srgbClr val="FFC000">
                    <a:lumMod val="60000"/>
                    <a:lumOff val="40000"/>
                  </a:srgbClr>
                </a:solidFill>
                <a:effectLst/>
                <a:uLnTx/>
                <a:uFillTx/>
                <a:ea typeface="Open Sans" panose="020B0606030504020204" pitchFamily="34" charset="0"/>
                <a:cs typeface="Open Sans" panose="020B0606030504020204" pitchFamily="34" charset="0"/>
              </a:rPr>
              <a:t>/</a:t>
            </a:r>
            <a:r>
              <a:rPr kumimoji="0" lang="uk-UA" sz="1200" b="1" i="0" u="none" strike="noStrike" kern="1200" cap="none" spc="0" normalizeH="0" baseline="0" noProof="0" dirty="0">
                <a:ln>
                  <a:noFill/>
                </a:ln>
                <a:solidFill>
                  <a:srgbClr val="FFC000">
                    <a:lumMod val="60000"/>
                    <a:lumOff val="40000"/>
                  </a:srgbClr>
                </a:solidFill>
                <a:effectLst/>
                <a:uLnTx/>
                <a:uFillTx/>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a:ln>
                  <a:noFill/>
                </a:ln>
                <a:solidFill>
                  <a:srgbClr val="2F3B7D"/>
                </a:solidFill>
                <a:effectLst/>
                <a:uLnTx/>
                <a:uFillTx/>
                <a:ea typeface="Open Sans" panose="020B0606030504020204" pitchFamily="34" charset="0"/>
                <a:cs typeface="Open Sans" panose="020B0606030504020204" pitchFamily="34" charset="0"/>
              </a:rPr>
              <a:t>Université de Lille 2 , Lille,</a:t>
            </a:r>
            <a:r>
              <a:rPr kumimoji="0" lang="uk-UA" sz="1200" b="0" i="0" u="none" strike="noStrike" kern="1200" cap="none" spc="0" normalizeH="0" baseline="0" noProof="0" dirty="0">
                <a:ln>
                  <a:noFill/>
                </a:ln>
                <a:solidFill>
                  <a:srgbClr val="2F3B7D"/>
                </a:solidFill>
                <a:effectLst/>
                <a:uLnTx/>
                <a:uFillTx/>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a:ln>
                  <a:noFill/>
                </a:ln>
                <a:solidFill>
                  <a:srgbClr val="2F3B7D"/>
                </a:solidFill>
                <a:effectLst/>
                <a:uLnTx/>
                <a:uFillTx/>
                <a:ea typeface="Open Sans" panose="020B0606030504020204" pitchFamily="34" charset="0"/>
                <a:cs typeface="Open Sans" panose="020B0606030504020204" pitchFamily="34" charset="0"/>
              </a:rPr>
              <a:t>2003-2006</a:t>
            </a:r>
          </a:p>
        </p:txBody>
      </p:sp>
      <p:grpSp>
        <p:nvGrpSpPr>
          <p:cNvPr id="2" name="Group 1">
            <a:extLst>
              <a:ext uri="{FF2B5EF4-FFF2-40B4-BE49-F238E27FC236}">
                <a16:creationId xmlns:a16="http://schemas.microsoft.com/office/drawing/2014/main" id="{300D9F20-B0B2-F845-ACE9-DBEE917D98A0}"/>
              </a:ext>
            </a:extLst>
          </p:cNvPr>
          <p:cNvGrpSpPr/>
          <p:nvPr/>
        </p:nvGrpSpPr>
        <p:grpSpPr>
          <a:xfrm>
            <a:off x="1572784" y="3149748"/>
            <a:ext cx="5043558" cy="3766256"/>
            <a:chOff x="1438192" y="4319870"/>
            <a:chExt cx="5184000" cy="2076950"/>
          </a:xfrm>
        </p:grpSpPr>
        <p:sp>
          <p:nvSpPr>
            <p:cNvPr id="28" name="TextBox 27"/>
            <p:cNvSpPr txBox="1"/>
            <p:nvPr/>
          </p:nvSpPr>
          <p:spPr>
            <a:xfrm>
              <a:off x="1438192" y="4319870"/>
              <a:ext cx="5184000" cy="618656"/>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F3B7D"/>
                  </a:solidFill>
                  <a:effectLst/>
                  <a:uLnTx/>
                  <a:uFillTx/>
                  <a:ea typeface="Open Sans" panose="020B0606030504020204" pitchFamily="34" charset="0"/>
                  <a:cs typeface="Open Sans" panose="020B0606030504020204" pitchFamily="34" charset="0"/>
                </a:rPr>
                <a:t>CHARGE DE CLIENTELE </a:t>
              </a:r>
              <a:r>
                <a:rPr kumimoji="0" lang="en-US" sz="1200" b="1" i="0" u="none" strike="noStrike" kern="1200" cap="none" spc="0" normalizeH="0" baseline="0" noProof="0" dirty="0">
                  <a:ln>
                    <a:noFill/>
                  </a:ln>
                  <a:solidFill>
                    <a:srgbClr val="FFC000">
                      <a:lumMod val="60000"/>
                      <a:lumOff val="40000"/>
                    </a:srgbClr>
                  </a:solidFill>
                  <a:effectLst/>
                  <a:uLnTx/>
                  <a:uFillTx/>
                  <a:ea typeface="Open Sans" panose="020B0606030504020204" pitchFamily="34" charset="0"/>
                  <a:cs typeface="Open Sans" panose="020B0606030504020204" pitchFamily="34" charset="0"/>
                </a:rPr>
                <a:t>/</a:t>
              </a:r>
              <a:r>
                <a:rPr kumimoji="0" lang="uk-UA" sz="1200" b="1" i="0" u="none" strike="noStrike" kern="1200" cap="none" spc="0" normalizeH="0" baseline="0" noProof="0" dirty="0">
                  <a:ln>
                    <a:noFill/>
                  </a:ln>
                  <a:solidFill>
                    <a:srgbClr val="FFC000">
                      <a:lumMod val="60000"/>
                      <a:lumOff val="40000"/>
                    </a:srgbClr>
                  </a:solidFill>
                  <a:effectLst/>
                  <a:uLnTx/>
                  <a:uFillTx/>
                  <a:ea typeface="Open Sans" panose="020B0606030504020204" pitchFamily="34" charset="0"/>
                  <a:cs typeface="Open Sans" panose="020B0606030504020204" pitchFamily="34" charset="0"/>
                </a:rPr>
                <a:t> </a:t>
              </a:r>
              <a:r>
                <a:rPr lang="en-US" sz="1200" dirty="0">
                  <a:solidFill>
                    <a:srgbClr val="2F3B7D"/>
                  </a:solidFill>
                  <a:ea typeface="Open Sans" panose="020B0606030504020204" pitchFamily="34" charset="0"/>
                  <a:cs typeface="Open Sans" panose="020B0606030504020204" pitchFamily="34" charset="0"/>
                </a:rPr>
                <a:t>SOCIETE GENERALE </a:t>
              </a:r>
              <a:r>
                <a:rPr kumimoji="0" lang="en-US" sz="1200" b="0" i="0" u="none" strike="noStrike" kern="1200" cap="none" spc="0" normalizeH="0" baseline="0" noProof="0" dirty="0">
                  <a:ln>
                    <a:noFill/>
                  </a:ln>
                  <a:solidFill>
                    <a:srgbClr val="2F3B7D"/>
                  </a:solidFill>
                  <a:effectLst/>
                  <a:uLnTx/>
                  <a:uFillTx/>
                  <a:ea typeface="Open Sans" panose="020B0606030504020204" pitchFamily="34" charset="0"/>
                  <a:cs typeface="Open Sans" panose="020B0606030504020204" pitchFamily="34" charset="0"/>
                </a:rPr>
                <a:t>, Lille, 01/2015 – </a:t>
              </a:r>
              <a:r>
                <a:rPr kumimoji="0" lang="en-US" sz="1200" b="0" i="0" u="none" strike="noStrike" kern="1200" cap="none" spc="0" normalizeH="0" baseline="0" noProof="0" dirty="0" err="1">
                  <a:ln>
                    <a:noFill/>
                  </a:ln>
                  <a:solidFill>
                    <a:srgbClr val="2F3B7D"/>
                  </a:solidFill>
                  <a:effectLst/>
                  <a:uLnTx/>
                  <a:uFillTx/>
                  <a:ea typeface="Open Sans" panose="020B0606030504020204" pitchFamily="34" charset="0"/>
                  <a:cs typeface="Open Sans" panose="020B0606030504020204" pitchFamily="34" charset="0"/>
                </a:rPr>
                <a:t>Aujourd’hui</a:t>
              </a:r>
              <a:endParaRPr kumimoji="0" lang="en-US" sz="1200" b="0" i="0" u="none" strike="noStrike" kern="1200" cap="none" spc="0" normalizeH="0" baseline="0" noProof="0" dirty="0">
                <a:ln>
                  <a:noFill/>
                </a:ln>
                <a:solidFill>
                  <a:srgbClr val="2F3B7D"/>
                </a:solidFill>
                <a:effectLst/>
                <a:uLnTx/>
                <a:uFillTx/>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fr-FR" sz="1050" dirty="0"/>
                <a:t>Gestion d'un portefeuille de 250 clients particuliers et professionnels</a:t>
              </a:r>
            </a:p>
            <a:p>
              <a:pPr marL="171450" indent="-171450">
                <a:buFont typeface="Arial" panose="020B0604020202020204" pitchFamily="34" charset="0"/>
                <a:buChar char="•"/>
              </a:pPr>
              <a:r>
                <a:rPr lang="fr-FR" sz="1050" dirty="0"/>
                <a:t>Vente de produits et services bancaires (comptes, crédits, assurances)</a:t>
              </a:r>
            </a:p>
            <a:p>
              <a:pPr marL="171450" indent="-171450">
                <a:buFont typeface="Arial" panose="020B0604020202020204" pitchFamily="34" charset="0"/>
                <a:buChar char="•"/>
              </a:pPr>
              <a:r>
                <a:rPr lang="fr-FR" sz="1050" dirty="0"/>
                <a:t>Évaluation des risques et suivi des dossiers de crédit</a:t>
              </a:r>
            </a:p>
            <a:p>
              <a:pPr marL="171450" indent="-171450">
                <a:buFont typeface="Arial" panose="020B0604020202020204" pitchFamily="34" charset="0"/>
                <a:buChar char="•"/>
              </a:pPr>
              <a:r>
                <a:rPr lang="fr-FR" sz="1050" dirty="0"/>
                <a:t>Participation au développement commercial de l'agence</a:t>
              </a:r>
            </a:p>
            <a:p>
              <a:pPr marL="171450" indent="-171450">
                <a:buFont typeface="Arial" panose="020B0604020202020204" pitchFamily="34" charset="0"/>
                <a:buChar char="•"/>
              </a:pPr>
              <a:r>
                <a:rPr lang="fr-FR" sz="1050" dirty="0"/>
                <a:t>Conseil et accompagnement des clients dans leurs projets financiers</a:t>
              </a:r>
            </a:p>
          </p:txBody>
        </p:sp>
        <p:sp>
          <p:nvSpPr>
            <p:cNvPr id="50" name="TextBox 49"/>
            <p:cNvSpPr txBox="1"/>
            <p:nvPr/>
          </p:nvSpPr>
          <p:spPr>
            <a:xfrm>
              <a:off x="1438192" y="5012458"/>
              <a:ext cx="5184000" cy="618656"/>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F3B7D"/>
                  </a:solidFill>
                  <a:effectLst/>
                  <a:uLnTx/>
                  <a:uFillTx/>
                  <a:ea typeface="Open Sans" panose="020B0606030504020204" pitchFamily="34" charset="0"/>
                  <a:cs typeface="Open Sans" panose="020B0606030504020204" pitchFamily="34" charset="0"/>
                </a:rPr>
                <a:t>CHARGE DE CLIENTELE </a:t>
              </a:r>
              <a:r>
                <a:rPr kumimoji="0" lang="en-US" sz="1200" b="1" i="0" u="none" strike="noStrike" kern="1200" cap="none" spc="0" normalizeH="0" baseline="0" noProof="0" dirty="0">
                  <a:ln>
                    <a:noFill/>
                  </a:ln>
                  <a:solidFill>
                    <a:srgbClr val="FFC000">
                      <a:lumMod val="60000"/>
                      <a:lumOff val="40000"/>
                    </a:srgbClr>
                  </a:solidFill>
                  <a:effectLst/>
                  <a:uLnTx/>
                  <a:uFillTx/>
                  <a:ea typeface="Open Sans" panose="020B0606030504020204" pitchFamily="34" charset="0"/>
                  <a:cs typeface="Open Sans" panose="020B0606030504020204" pitchFamily="34" charset="0"/>
                </a:rPr>
                <a:t>/</a:t>
              </a:r>
              <a:r>
                <a:rPr kumimoji="0" lang="uk-UA" sz="1200" b="1" i="0" u="none" strike="noStrike" kern="1200" cap="none" spc="0" normalizeH="0" baseline="0" noProof="0" dirty="0">
                  <a:ln>
                    <a:noFill/>
                  </a:ln>
                  <a:solidFill>
                    <a:srgbClr val="FFC000">
                      <a:lumMod val="60000"/>
                      <a:lumOff val="40000"/>
                    </a:srgbClr>
                  </a:solidFill>
                  <a:effectLst/>
                  <a:uLnTx/>
                  <a:uFillTx/>
                  <a:ea typeface="Open Sans" panose="020B0606030504020204" pitchFamily="34" charset="0"/>
                  <a:cs typeface="Open Sans" panose="020B0606030504020204" pitchFamily="34" charset="0"/>
                </a:rPr>
                <a:t> </a:t>
              </a:r>
              <a:r>
                <a:rPr lang="en-US" sz="1200" dirty="0">
                  <a:solidFill>
                    <a:srgbClr val="2F3B7D"/>
                  </a:solidFill>
                  <a:ea typeface="Open Sans" panose="020B0606030504020204" pitchFamily="34" charset="0"/>
                  <a:cs typeface="Open Sans" panose="020B0606030504020204" pitchFamily="34" charset="0"/>
                </a:rPr>
                <a:t>AXA</a:t>
              </a:r>
              <a:r>
                <a:rPr kumimoji="0" lang="en-US" sz="1200" b="0" i="0" u="none" strike="noStrike" kern="1200" cap="none" spc="0" normalizeH="0" baseline="0" noProof="0" dirty="0">
                  <a:ln>
                    <a:noFill/>
                  </a:ln>
                  <a:solidFill>
                    <a:srgbClr val="2F3B7D"/>
                  </a:solidFill>
                  <a:effectLst/>
                  <a:uLnTx/>
                  <a:uFillTx/>
                  <a:ea typeface="Open Sans" panose="020B0606030504020204" pitchFamily="34" charset="0"/>
                  <a:cs typeface="Open Sans" panose="020B0606030504020204" pitchFamily="34" charset="0"/>
                </a:rPr>
                <a:t>, Lille, 01/2010 – 12/2014</a:t>
              </a:r>
            </a:p>
            <a:p>
              <a:pPr marL="171450" indent="-171450">
                <a:buFont typeface="Arial" panose="020B0604020202020204" pitchFamily="34" charset="0"/>
                <a:buChar char="•"/>
              </a:pPr>
              <a:r>
                <a:rPr lang="fr-FR" sz="1050" dirty="0"/>
                <a:t>Gestion d'un portefeuille de 150 clients particuliers et professionnels</a:t>
              </a:r>
            </a:p>
            <a:p>
              <a:pPr marL="171450" indent="-171450">
                <a:buFont typeface="Arial" panose="020B0604020202020204" pitchFamily="34" charset="0"/>
                <a:buChar char="•"/>
              </a:pPr>
              <a:r>
                <a:rPr lang="fr-FR" sz="1050" dirty="0"/>
                <a:t>Vente de produits d'assurance (auto, habitation, santé)</a:t>
              </a:r>
            </a:p>
            <a:p>
              <a:pPr marL="171450" indent="-171450">
                <a:buFont typeface="Arial" panose="020B0604020202020204" pitchFamily="34" charset="0"/>
                <a:buChar char="•"/>
              </a:pPr>
              <a:r>
                <a:rPr lang="fr-FR" sz="1050" dirty="0"/>
                <a:t>Gestion des sinistres et évaluation des risques</a:t>
              </a:r>
            </a:p>
            <a:p>
              <a:pPr marL="171450" indent="-171450">
                <a:buFont typeface="Arial" panose="020B0604020202020204" pitchFamily="34" charset="0"/>
                <a:buChar char="•"/>
              </a:pPr>
              <a:r>
                <a:rPr lang="fr-FR" sz="1050" dirty="0"/>
                <a:t>Prospection et fidélisation de la clientèle</a:t>
              </a:r>
            </a:p>
            <a:p>
              <a:pPr marL="171450" indent="-171450">
                <a:buFont typeface="Arial" panose="020B0604020202020204" pitchFamily="34" charset="0"/>
                <a:buChar char="•"/>
              </a:pPr>
              <a:r>
                <a:rPr lang="fr-FR" sz="1050" dirty="0"/>
                <a:t>Conseil et accompagnement des clients dans la gestion de leurs contrats d'assurance</a:t>
              </a:r>
            </a:p>
          </p:txBody>
        </p:sp>
        <p:sp>
          <p:nvSpPr>
            <p:cNvPr id="51" name="TextBox 50"/>
            <p:cNvSpPr txBox="1"/>
            <p:nvPr/>
          </p:nvSpPr>
          <p:spPr>
            <a:xfrm>
              <a:off x="1438192" y="5689057"/>
              <a:ext cx="5184000" cy="707763"/>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F3B7D"/>
                  </a:solidFill>
                  <a:effectLst/>
                  <a:uLnTx/>
                  <a:uFillTx/>
                  <a:ea typeface="Open Sans" panose="020B0606030504020204" pitchFamily="34" charset="0"/>
                  <a:cs typeface="Open Sans" panose="020B0606030504020204" pitchFamily="34" charset="0"/>
                </a:rPr>
                <a:t>CHARGE DE CLIENTELE </a:t>
              </a:r>
              <a:r>
                <a:rPr kumimoji="0" lang="en-US" sz="1200" b="1" i="0" u="none" strike="noStrike" kern="1200" cap="none" spc="0" normalizeH="0" baseline="0" noProof="0" dirty="0">
                  <a:ln>
                    <a:noFill/>
                  </a:ln>
                  <a:solidFill>
                    <a:srgbClr val="FFC000">
                      <a:lumMod val="60000"/>
                      <a:lumOff val="40000"/>
                    </a:srgbClr>
                  </a:solidFill>
                  <a:effectLst/>
                  <a:uLnTx/>
                  <a:uFillTx/>
                  <a:ea typeface="Open Sans" panose="020B0606030504020204" pitchFamily="34" charset="0"/>
                  <a:cs typeface="Open Sans" panose="020B0606030504020204" pitchFamily="34" charset="0"/>
                </a:rPr>
                <a:t>/</a:t>
              </a:r>
              <a:r>
                <a:rPr kumimoji="0" lang="uk-UA" sz="1200" b="1" i="0" u="none" strike="noStrike" kern="1200" cap="none" spc="0" normalizeH="0" baseline="0" noProof="0" dirty="0">
                  <a:ln>
                    <a:noFill/>
                  </a:ln>
                  <a:solidFill>
                    <a:srgbClr val="FFC000">
                      <a:lumMod val="60000"/>
                      <a:lumOff val="40000"/>
                    </a:srgbClr>
                  </a:solidFill>
                  <a:effectLst/>
                  <a:uLnTx/>
                  <a:uFillTx/>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a:ln>
                    <a:noFill/>
                  </a:ln>
                  <a:solidFill>
                    <a:srgbClr val="2F3B7D"/>
                  </a:solidFill>
                  <a:effectLst/>
                  <a:uLnTx/>
                  <a:uFillTx/>
                  <a:ea typeface="Open Sans" panose="020B0606030504020204" pitchFamily="34" charset="0"/>
                  <a:cs typeface="Open Sans" panose="020B0606030504020204" pitchFamily="34" charset="0"/>
                </a:rPr>
                <a:t>SFR, Paris, 01/2008 – 12/2009</a:t>
              </a:r>
            </a:p>
            <a:p>
              <a:pPr marL="171450" indent="-171450">
                <a:buFont typeface="Arial" panose="020B0604020202020204" pitchFamily="34" charset="0"/>
                <a:buChar char="•"/>
              </a:pPr>
              <a:r>
                <a:rPr lang="fr-FR" sz="1050" dirty="0"/>
                <a:t>Gestion d'un portefeuille de clients particuliers et professionnels</a:t>
              </a:r>
            </a:p>
            <a:p>
              <a:pPr marL="171450" indent="-171450">
                <a:buFont typeface="Arial" panose="020B0604020202020204" pitchFamily="34" charset="0"/>
                <a:buChar char="•"/>
              </a:pPr>
              <a:r>
                <a:rPr lang="fr-FR" sz="1050" dirty="0"/>
                <a:t>Vente de produits et services de télécommunication (forfaits mobile, internet, télévision)</a:t>
              </a:r>
            </a:p>
            <a:p>
              <a:pPr marL="171450" indent="-171450">
                <a:buFont typeface="Arial" panose="020B0604020202020204" pitchFamily="34" charset="0"/>
                <a:buChar char="•"/>
              </a:pPr>
              <a:r>
                <a:rPr lang="fr-FR" sz="1050" dirty="0"/>
                <a:t>Support technique et résolution des problèmes clients</a:t>
              </a:r>
            </a:p>
            <a:p>
              <a:pPr marL="171450" indent="-171450">
                <a:buFont typeface="Arial" panose="020B0604020202020204" pitchFamily="34" charset="0"/>
                <a:buChar char="•"/>
              </a:pPr>
              <a:r>
                <a:rPr lang="fr-FR" sz="1050" dirty="0"/>
                <a:t>Prospection de nouveaux clients et suivi des dossiers commerciaux</a:t>
              </a:r>
            </a:p>
            <a:p>
              <a:pPr marL="171450" indent="-171450">
                <a:buFont typeface="Arial" panose="020B0604020202020204" pitchFamily="34" charset="0"/>
                <a:buChar char="•"/>
              </a:pPr>
              <a:r>
                <a:rPr lang="fr-FR" sz="1050" dirty="0"/>
                <a:t>Participation à des actions de promotion et d'animation commerciale</a:t>
              </a:r>
            </a:p>
          </p:txBody>
        </p:sp>
      </p:grpSp>
      <p:grpSp>
        <p:nvGrpSpPr>
          <p:cNvPr id="30" name="Group 29">
            <a:extLst>
              <a:ext uri="{FF2B5EF4-FFF2-40B4-BE49-F238E27FC236}">
                <a16:creationId xmlns:a16="http://schemas.microsoft.com/office/drawing/2014/main" id="{B2263CA3-2F4D-9842-B560-092BC839DD02}"/>
              </a:ext>
            </a:extLst>
          </p:cNvPr>
          <p:cNvGrpSpPr/>
          <p:nvPr/>
        </p:nvGrpSpPr>
        <p:grpSpPr>
          <a:xfrm>
            <a:off x="1578634" y="7368941"/>
            <a:ext cx="4687860" cy="854978"/>
            <a:chOff x="1578634" y="7593022"/>
            <a:chExt cx="4687860" cy="854978"/>
          </a:xfrm>
        </p:grpSpPr>
        <p:sp>
          <p:nvSpPr>
            <p:cNvPr id="63" name="TextBox 62"/>
            <p:cNvSpPr txBox="1"/>
            <p:nvPr/>
          </p:nvSpPr>
          <p:spPr>
            <a:xfrm>
              <a:off x="1578634" y="7593022"/>
              <a:ext cx="1324861" cy="854978"/>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lang="en-US" sz="1050" dirty="0">
                  <a:solidFill>
                    <a:srgbClr val="E7E6E6">
                      <a:lumMod val="10000"/>
                    </a:srgbClr>
                  </a:solidFill>
                  <a:ea typeface="Open Sans Light" panose="020B0306030504020204" pitchFamily="34" charset="0"/>
                  <a:cs typeface="Open Sans Light" panose="020B0306030504020204" pitchFamily="34" charset="0"/>
                </a:rPr>
                <a:t>Relation Client</a:t>
              </a:r>
              <a:endParaRPr kumimoji="0" lang="en-US" sz="1050" b="0" i="0" u="none" strike="noStrike" kern="1200" cap="none" spc="0" normalizeH="0" baseline="0" noProof="0" dirty="0">
                <a:ln>
                  <a:noFill/>
                </a:ln>
                <a:solidFill>
                  <a:srgbClr val="E7E6E6">
                    <a:lumMod val="10000"/>
                  </a:srgbClr>
                </a:solidFill>
                <a:effectLst/>
                <a:uLnTx/>
                <a:uFillTx/>
                <a:ea typeface="Open Sans Light" panose="020B0306030504020204" pitchFamily="34" charset="0"/>
                <a:cs typeface="Open Sans Light" panose="020B0306030504020204" pitchFamily="34" charset="0"/>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E7E6E6">
                      <a:lumMod val="10000"/>
                    </a:srgbClr>
                  </a:solidFill>
                  <a:effectLst/>
                  <a:uLnTx/>
                  <a:uFillTx/>
                  <a:ea typeface="Open Sans Light" panose="020B0306030504020204" pitchFamily="34" charset="0"/>
                  <a:cs typeface="Open Sans Light" panose="020B0306030504020204" pitchFamily="34" charset="0"/>
                </a:rPr>
                <a:t>Vente &amp; </a:t>
              </a:r>
              <a:r>
                <a:rPr kumimoji="0" lang="en-US" sz="1050" b="0" i="0" u="none" strike="noStrike" kern="1200" cap="none" spc="0" normalizeH="0" baseline="0" noProof="0" dirty="0" err="1">
                  <a:ln>
                    <a:noFill/>
                  </a:ln>
                  <a:solidFill>
                    <a:srgbClr val="E7E6E6">
                      <a:lumMod val="10000"/>
                    </a:srgbClr>
                  </a:solidFill>
                  <a:effectLst/>
                  <a:uLnTx/>
                  <a:uFillTx/>
                  <a:ea typeface="Open Sans Light" panose="020B0306030504020204" pitchFamily="34" charset="0"/>
                  <a:cs typeface="Open Sans Light" panose="020B0306030504020204" pitchFamily="34" charset="0"/>
                </a:rPr>
                <a:t>Négociation</a:t>
              </a:r>
              <a:endParaRPr kumimoji="0" lang="en-US" sz="1050" b="0" i="0" u="none" strike="noStrike" kern="1200" cap="none" spc="0" normalizeH="0" baseline="0" noProof="0" dirty="0">
                <a:ln>
                  <a:noFill/>
                </a:ln>
                <a:solidFill>
                  <a:srgbClr val="E7E6E6">
                    <a:lumMod val="10000"/>
                  </a:srgbClr>
                </a:solidFill>
                <a:effectLst/>
                <a:uLnTx/>
                <a:uFillTx/>
                <a:ea typeface="Open Sans Light" panose="020B0306030504020204" pitchFamily="34" charset="0"/>
                <a:cs typeface="Open Sans Light" panose="020B0306030504020204" pitchFamily="34" charset="0"/>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0" lang="en-US" sz="1050" b="0" i="0" u="none" strike="noStrike" kern="1200" cap="none" spc="0" normalizeH="0" baseline="0" noProof="0" dirty="0" err="1">
                  <a:ln>
                    <a:noFill/>
                  </a:ln>
                  <a:solidFill>
                    <a:srgbClr val="E7E6E6">
                      <a:lumMod val="10000"/>
                    </a:srgbClr>
                  </a:solidFill>
                  <a:effectLst/>
                  <a:uLnTx/>
                  <a:uFillTx/>
                  <a:ea typeface="Open Sans Light" panose="020B0306030504020204" pitchFamily="34" charset="0"/>
                  <a:cs typeface="Open Sans Light" panose="020B0306030504020204" pitchFamily="34" charset="0"/>
                </a:rPr>
                <a:t>Résolution</a:t>
              </a:r>
              <a:r>
                <a:rPr kumimoji="0" lang="en-US" sz="1050" b="0" i="0" u="none" strike="noStrike" kern="1200" cap="none" spc="0" normalizeH="0" baseline="0" noProof="0" dirty="0">
                  <a:ln>
                    <a:noFill/>
                  </a:ln>
                  <a:solidFill>
                    <a:srgbClr val="E7E6E6">
                      <a:lumMod val="10000"/>
                    </a:srgbClr>
                  </a:solidFill>
                  <a:effectLst/>
                  <a:uLnTx/>
                  <a:uFillTx/>
                  <a:ea typeface="Open Sans Light" panose="020B0306030504020204" pitchFamily="34" charset="0"/>
                  <a:cs typeface="Open Sans Light" panose="020B0306030504020204" pitchFamily="34" charset="0"/>
                </a:rPr>
                <a:t> de </a:t>
              </a:r>
              <a:r>
                <a:rPr kumimoji="0" lang="en-US" sz="1050" b="0" i="0" u="none" strike="noStrike" kern="1200" cap="none" spc="0" normalizeH="0" baseline="0" noProof="0" dirty="0" err="1">
                  <a:ln>
                    <a:noFill/>
                  </a:ln>
                  <a:solidFill>
                    <a:srgbClr val="E7E6E6">
                      <a:lumMod val="10000"/>
                    </a:srgbClr>
                  </a:solidFill>
                  <a:effectLst/>
                  <a:uLnTx/>
                  <a:uFillTx/>
                  <a:ea typeface="Open Sans Light" panose="020B0306030504020204" pitchFamily="34" charset="0"/>
                  <a:cs typeface="Open Sans Light" panose="020B0306030504020204" pitchFamily="34" charset="0"/>
                </a:rPr>
                <a:t>problème</a:t>
              </a:r>
              <a:endParaRPr kumimoji="0" lang="en-US" sz="1050" b="0" i="0" u="none" strike="noStrike" kern="1200" cap="none" spc="0" normalizeH="0" baseline="0" noProof="0" dirty="0">
                <a:ln>
                  <a:noFill/>
                </a:ln>
                <a:solidFill>
                  <a:srgbClr val="E7E6E6">
                    <a:lumMod val="10000"/>
                  </a:srgbClr>
                </a:solidFill>
                <a:effectLst/>
                <a:uLnTx/>
                <a:uFillTx/>
                <a:ea typeface="Open Sans Light" panose="020B0306030504020204" pitchFamily="34" charset="0"/>
                <a:cs typeface="Open Sans Light" panose="020B0306030504020204" pitchFamily="34" charset="0"/>
              </a:endParaRPr>
            </a:p>
          </p:txBody>
        </p:sp>
        <p:grpSp>
          <p:nvGrpSpPr>
            <p:cNvPr id="22" name="Group 21">
              <a:extLst>
                <a:ext uri="{FF2B5EF4-FFF2-40B4-BE49-F238E27FC236}">
                  <a16:creationId xmlns:a16="http://schemas.microsoft.com/office/drawing/2014/main" id="{080F17B6-14BA-C545-A434-999F5630D963}"/>
                </a:ext>
              </a:extLst>
            </p:cNvPr>
            <p:cNvGrpSpPr/>
            <p:nvPr/>
          </p:nvGrpSpPr>
          <p:grpSpPr>
            <a:xfrm>
              <a:off x="2895456" y="7692588"/>
              <a:ext cx="758218" cy="474761"/>
              <a:chOff x="2755014" y="7500753"/>
              <a:chExt cx="758218" cy="474761"/>
            </a:xfrm>
          </p:grpSpPr>
          <p:sp>
            <p:nvSpPr>
              <p:cNvPr id="217" name="Овал 216"/>
              <p:cNvSpPr/>
              <p:nvPr/>
            </p:nvSpPr>
            <p:spPr>
              <a:xfrm>
                <a:off x="2757058" y="7500753"/>
                <a:ext cx="69079" cy="69079"/>
              </a:xfrm>
              <a:prstGeom prst="ellipse">
                <a:avLst/>
              </a:prstGeom>
              <a:solidFill>
                <a:srgbClr val="2F3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1600" b="0" i="0" u="none" strike="noStrike" kern="1200" cap="none" spc="0" normalizeH="0" baseline="0" noProof="0">
                  <a:ln>
                    <a:noFill/>
                  </a:ln>
                  <a:solidFill>
                    <a:prstClr val="white"/>
                  </a:solidFill>
                  <a:effectLst/>
                  <a:uLnTx/>
                  <a:uFillTx/>
                  <a:ea typeface="+mn-ea"/>
                  <a:cs typeface="+mn-cs"/>
                </a:endParaRPr>
              </a:p>
            </p:txBody>
          </p:sp>
          <p:sp>
            <p:nvSpPr>
              <p:cNvPr id="218" name="Овал 217"/>
              <p:cNvSpPr/>
              <p:nvPr/>
            </p:nvSpPr>
            <p:spPr>
              <a:xfrm>
                <a:off x="2894477" y="7500753"/>
                <a:ext cx="69079" cy="69079"/>
              </a:xfrm>
              <a:prstGeom prst="ellipse">
                <a:avLst/>
              </a:prstGeom>
              <a:solidFill>
                <a:srgbClr val="2F3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1600" b="0" i="0" u="none" strike="noStrike" kern="1200" cap="none" spc="0" normalizeH="0" baseline="0" noProof="0">
                  <a:ln>
                    <a:noFill/>
                  </a:ln>
                  <a:solidFill>
                    <a:prstClr val="white"/>
                  </a:solidFill>
                  <a:effectLst/>
                  <a:uLnTx/>
                  <a:uFillTx/>
                  <a:ea typeface="+mn-ea"/>
                  <a:cs typeface="+mn-cs"/>
                </a:endParaRPr>
              </a:p>
            </p:txBody>
          </p:sp>
          <p:sp>
            <p:nvSpPr>
              <p:cNvPr id="219" name="Овал 218"/>
              <p:cNvSpPr/>
              <p:nvPr/>
            </p:nvSpPr>
            <p:spPr>
              <a:xfrm>
                <a:off x="3031896" y="7500753"/>
                <a:ext cx="69079" cy="69079"/>
              </a:xfrm>
              <a:prstGeom prst="ellipse">
                <a:avLst/>
              </a:prstGeom>
              <a:solidFill>
                <a:srgbClr val="2F3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1600" b="0" i="0" u="none" strike="noStrike" kern="1200" cap="none" spc="0" normalizeH="0" baseline="0" noProof="0">
                  <a:ln>
                    <a:noFill/>
                  </a:ln>
                  <a:solidFill>
                    <a:prstClr val="white"/>
                  </a:solidFill>
                  <a:effectLst/>
                  <a:uLnTx/>
                  <a:uFillTx/>
                  <a:ea typeface="+mn-ea"/>
                  <a:cs typeface="+mn-cs"/>
                </a:endParaRPr>
              </a:p>
            </p:txBody>
          </p:sp>
          <p:sp>
            <p:nvSpPr>
              <p:cNvPr id="220" name="Овал 219"/>
              <p:cNvSpPr/>
              <p:nvPr/>
            </p:nvSpPr>
            <p:spPr>
              <a:xfrm>
                <a:off x="3169315" y="7500753"/>
                <a:ext cx="69079" cy="69079"/>
              </a:xfrm>
              <a:prstGeom prst="ellipse">
                <a:avLst/>
              </a:prstGeom>
              <a:solidFill>
                <a:srgbClr val="2F3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1600" b="0" i="0" u="none" strike="noStrike" kern="1200" cap="none" spc="0" normalizeH="0" baseline="0" noProof="0">
                  <a:ln>
                    <a:noFill/>
                  </a:ln>
                  <a:solidFill>
                    <a:prstClr val="white"/>
                  </a:solidFill>
                  <a:effectLst/>
                  <a:uLnTx/>
                  <a:uFillTx/>
                  <a:ea typeface="+mn-ea"/>
                  <a:cs typeface="+mn-cs"/>
                </a:endParaRPr>
              </a:p>
            </p:txBody>
          </p:sp>
          <p:sp>
            <p:nvSpPr>
              <p:cNvPr id="221" name="Овал 220"/>
              <p:cNvSpPr/>
              <p:nvPr/>
            </p:nvSpPr>
            <p:spPr>
              <a:xfrm>
                <a:off x="3306734" y="7500753"/>
                <a:ext cx="69079" cy="69079"/>
              </a:xfrm>
              <a:prstGeom prst="ellipse">
                <a:avLst/>
              </a:prstGeom>
              <a:solidFill>
                <a:srgbClr val="2F3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1600" b="0" i="0" u="none" strike="noStrike" kern="1200" cap="none" spc="0" normalizeH="0" baseline="0" noProof="0">
                  <a:ln>
                    <a:noFill/>
                  </a:ln>
                  <a:solidFill>
                    <a:prstClr val="white"/>
                  </a:solidFill>
                  <a:effectLst/>
                  <a:uLnTx/>
                  <a:uFillTx/>
                  <a:ea typeface="+mn-ea"/>
                  <a:cs typeface="+mn-cs"/>
                </a:endParaRPr>
              </a:p>
            </p:txBody>
          </p:sp>
          <p:sp>
            <p:nvSpPr>
              <p:cNvPr id="222" name="Овал 221"/>
              <p:cNvSpPr/>
              <p:nvPr/>
            </p:nvSpPr>
            <p:spPr>
              <a:xfrm>
                <a:off x="3444153" y="7500753"/>
                <a:ext cx="69079" cy="69079"/>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1600" b="0" i="0" u="none" strike="noStrike" kern="1200" cap="none" spc="0" normalizeH="0" baseline="0" noProof="0">
                  <a:ln>
                    <a:noFill/>
                  </a:ln>
                  <a:solidFill>
                    <a:prstClr val="white"/>
                  </a:solidFill>
                  <a:effectLst/>
                  <a:uLnTx/>
                  <a:uFillTx/>
                  <a:ea typeface="+mn-ea"/>
                  <a:cs typeface="+mn-cs"/>
                </a:endParaRPr>
              </a:p>
            </p:txBody>
          </p:sp>
          <p:sp>
            <p:nvSpPr>
              <p:cNvPr id="227" name="Овал 226"/>
              <p:cNvSpPr/>
              <p:nvPr/>
            </p:nvSpPr>
            <p:spPr>
              <a:xfrm>
                <a:off x="2757058" y="7703594"/>
                <a:ext cx="69079" cy="69079"/>
              </a:xfrm>
              <a:prstGeom prst="ellipse">
                <a:avLst/>
              </a:prstGeom>
              <a:solidFill>
                <a:srgbClr val="2F3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1600" b="0" i="0" u="none" strike="noStrike" kern="1200" cap="none" spc="0" normalizeH="0" baseline="0" noProof="0">
                  <a:ln>
                    <a:noFill/>
                  </a:ln>
                  <a:solidFill>
                    <a:prstClr val="white"/>
                  </a:solidFill>
                  <a:effectLst/>
                  <a:uLnTx/>
                  <a:uFillTx/>
                  <a:ea typeface="+mn-ea"/>
                  <a:cs typeface="+mn-cs"/>
                </a:endParaRPr>
              </a:p>
            </p:txBody>
          </p:sp>
          <p:sp>
            <p:nvSpPr>
              <p:cNvPr id="228" name="Овал 227"/>
              <p:cNvSpPr/>
              <p:nvPr/>
            </p:nvSpPr>
            <p:spPr>
              <a:xfrm>
                <a:off x="2894477" y="7703594"/>
                <a:ext cx="69079" cy="69079"/>
              </a:xfrm>
              <a:prstGeom prst="ellipse">
                <a:avLst/>
              </a:prstGeom>
              <a:solidFill>
                <a:srgbClr val="2F3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1600" b="0" i="0" u="none" strike="noStrike" kern="1200" cap="none" spc="0" normalizeH="0" baseline="0" noProof="0">
                  <a:ln>
                    <a:noFill/>
                  </a:ln>
                  <a:solidFill>
                    <a:prstClr val="white"/>
                  </a:solidFill>
                  <a:effectLst/>
                  <a:uLnTx/>
                  <a:uFillTx/>
                  <a:ea typeface="+mn-ea"/>
                  <a:cs typeface="+mn-cs"/>
                </a:endParaRPr>
              </a:p>
            </p:txBody>
          </p:sp>
          <p:sp>
            <p:nvSpPr>
              <p:cNvPr id="229" name="Овал 228"/>
              <p:cNvSpPr/>
              <p:nvPr/>
            </p:nvSpPr>
            <p:spPr>
              <a:xfrm>
                <a:off x="3031896" y="7703594"/>
                <a:ext cx="69079" cy="69079"/>
              </a:xfrm>
              <a:prstGeom prst="ellipse">
                <a:avLst/>
              </a:prstGeom>
              <a:solidFill>
                <a:srgbClr val="2F3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1600" b="0" i="0" u="none" strike="noStrike" kern="1200" cap="none" spc="0" normalizeH="0" baseline="0" noProof="0">
                  <a:ln>
                    <a:noFill/>
                  </a:ln>
                  <a:solidFill>
                    <a:prstClr val="white"/>
                  </a:solidFill>
                  <a:effectLst/>
                  <a:uLnTx/>
                  <a:uFillTx/>
                  <a:ea typeface="+mn-ea"/>
                  <a:cs typeface="+mn-cs"/>
                </a:endParaRPr>
              </a:p>
            </p:txBody>
          </p:sp>
          <p:sp>
            <p:nvSpPr>
              <p:cNvPr id="230" name="Овал 229"/>
              <p:cNvSpPr/>
              <p:nvPr/>
            </p:nvSpPr>
            <p:spPr>
              <a:xfrm>
                <a:off x="3169315" y="7703594"/>
                <a:ext cx="69079" cy="69079"/>
              </a:xfrm>
              <a:prstGeom prst="ellipse">
                <a:avLst/>
              </a:prstGeom>
              <a:solidFill>
                <a:srgbClr val="2F3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1600" b="0" i="0" u="none" strike="noStrike" kern="1200" cap="none" spc="0" normalizeH="0" baseline="0" noProof="0">
                  <a:ln>
                    <a:noFill/>
                  </a:ln>
                  <a:solidFill>
                    <a:prstClr val="white"/>
                  </a:solidFill>
                  <a:effectLst/>
                  <a:uLnTx/>
                  <a:uFillTx/>
                  <a:ea typeface="+mn-ea"/>
                  <a:cs typeface="+mn-cs"/>
                </a:endParaRPr>
              </a:p>
            </p:txBody>
          </p:sp>
          <p:sp>
            <p:nvSpPr>
              <p:cNvPr id="231" name="Овал 230"/>
              <p:cNvSpPr/>
              <p:nvPr/>
            </p:nvSpPr>
            <p:spPr>
              <a:xfrm>
                <a:off x="3306734" y="7703594"/>
                <a:ext cx="69079" cy="69079"/>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1600" b="0" i="0" u="none" strike="noStrike" kern="1200" cap="none" spc="0" normalizeH="0" baseline="0" noProof="0">
                  <a:ln>
                    <a:noFill/>
                  </a:ln>
                  <a:solidFill>
                    <a:prstClr val="white"/>
                  </a:solidFill>
                  <a:effectLst/>
                  <a:uLnTx/>
                  <a:uFillTx/>
                  <a:ea typeface="+mn-ea"/>
                  <a:cs typeface="+mn-cs"/>
                </a:endParaRPr>
              </a:p>
            </p:txBody>
          </p:sp>
          <p:sp>
            <p:nvSpPr>
              <p:cNvPr id="232" name="Овал 231"/>
              <p:cNvSpPr/>
              <p:nvPr/>
            </p:nvSpPr>
            <p:spPr>
              <a:xfrm>
                <a:off x="3444153" y="7703594"/>
                <a:ext cx="69079" cy="69079"/>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1600" b="0" i="0" u="none" strike="noStrike" kern="1200" cap="none" spc="0" normalizeH="0" baseline="0" noProof="0">
                  <a:ln>
                    <a:noFill/>
                  </a:ln>
                  <a:solidFill>
                    <a:prstClr val="white"/>
                  </a:solidFill>
                  <a:effectLst/>
                  <a:uLnTx/>
                  <a:uFillTx/>
                  <a:ea typeface="+mn-ea"/>
                  <a:cs typeface="+mn-cs"/>
                </a:endParaRPr>
              </a:p>
            </p:txBody>
          </p:sp>
          <p:sp>
            <p:nvSpPr>
              <p:cNvPr id="237" name="Овал 236"/>
              <p:cNvSpPr/>
              <p:nvPr/>
            </p:nvSpPr>
            <p:spPr>
              <a:xfrm>
                <a:off x="2755014" y="7906435"/>
                <a:ext cx="69079" cy="69079"/>
              </a:xfrm>
              <a:prstGeom prst="ellipse">
                <a:avLst/>
              </a:prstGeom>
              <a:solidFill>
                <a:srgbClr val="2F3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1600" b="0" i="0" u="none" strike="noStrike" kern="1200" cap="none" spc="0" normalizeH="0" baseline="0" noProof="0">
                  <a:ln>
                    <a:noFill/>
                  </a:ln>
                  <a:solidFill>
                    <a:prstClr val="white"/>
                  </a:solidFill>
                  <a:effectLst/>
                  <a:uLnTx/>
                  <a:uFillTx/>
                  <a:ea typeface="+mn-ea"/>
                  <a:cs typeface="+mn-cs"/>
                </a:endParaRPr>
              </a:p>
            </p:txBody>
          </p:sp>
          <p:sp>
            <p:nvSpPr>
              <p:cNvPr id="238" name="Овал 237"/>
              <p:cNvSpPr/>
              <p:nvPr/>
            </p:nvSpPr>
            <p:spPr>
              <a:xfrm>
                <a:off x="2892841" y="7906435"/>
                <a:ext cx="69079" cy="69079"/>
              </a:xfrm>
              <a:prstGeom prst="ellipse">
                <a:avLst/>
              </a:prstGeom>
              <a:solidFill>
                <a:srgbClr val="2F3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1600" b="0" i="0" u="none" strike="noStrike" kern="1200" cap="none" spc="0" normalizeH="0" baseline="0" noProof="0">
                  <a:ln>
                    <a:noFill/>
                  </a:ln>
                  <a:solidFill>
                    <a:prstClr val="white"/>
                  </a:solidFill>
                  <a:effectLst/>
                  <a:uLnTx/>
                  <a:uFillTx/>
                  <a:ea typeface="+mn-ea"/>
                  <a:cs typeface="+mn-cs"/>
                </a:endParaRPr>
              </a:p>
            </p:txBody>
          </p:sp>
          <p:sp>
            <p:nvSpPr>
              <p:cNvPr id="239" name="Овал 238"/>
              <p:cNvSpPr/>
              <p:nvPr/>
            </p:nvSpPr>
            <p:spPr>
              <a:xfrm>
                <a:off x="3030668" y="7906435"/>
                <a:ext cx="69079" cy="69079"/>
              </a:xfrm>
              <a:prstGeom prst="ellipse">
                <a:avLst/>
              </a:prstGeom>
              <a:solidFill>
                <a:srgbClr val="2F3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1600" b="0" i="0" u="none" strike="noStrike" kern="1200" cap="none" spc="0" normalizeH="0" baseline="0" noProof="0">
                  <a:ln>
                    <a:noFill/>
                  </a:ln>
                  <a:solidFill>
                    <a:prstClr val="white"/>
                  </a:solidFill>
                  <a:effectLst/>
                  <a:uLnTx/>
                  <a:uFillTx/>
                  <a:ea typeface="+mn-ea"/>
                  <a:cs typeface="+mn-cs"/>
                </a:endParaRPr>
              </a:p>
            </p:txBody>
          </p:sp>
          <p:sp>
            <p:nvSpPr>
              <p:cNvPr id="240" name="Овал 239"/>
              <p:cNvSpPr/>
              <p:nvPr/>
            </p:nvSpPr>
            <p:spPr>
              <a:xfrm>
                <a:off x="3168495" y="7906435"/>
                <a:ext cx="69079" cy="69079"/>
              </a:xfrm>
              <a:prstGeom prst="ellipse">
                <a:avLst/>
              </a:prstGeom>
              <a:solidFill>
                <a:srgbClr val="2F3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1600" b="0" i="0" u="none" strike="noStrike" kern="1200" cap="none" spc="0" normalizeH="0" baseline="0" noProof="0">
                  <a:ln>
                    <a:noFill/>
                  </a:ln>
                  <a:solidFill>
                    <a:prstClr val="white"/>
                  </a:solidFill>
                  <a:effectLst/>
                  <a:uLnTx/>
                  <a:uFillTx/>
                  <a:ea typeface="+mn-ea"/>
                  <a:cs typeface="+mn-cs"/>
                </a:endParaRPr>
              </a:p>
            </p:txBody>
          </p:sp>
          <p:sp>
            <p:nvSpPr>
              <p:cNvPr id="241" name="Овал 240"/>
              <p:cNvSpPr/>
              <p:nvPr/>
            </p:nvSpPr>
            <p:spPr>
              <a:xfrm>
                <a:off x="3306322" y="7906435"/>
                <a:ext cx="69079" cy="69079"/>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1600" b="0" i="0" u="none" strike="noStrike" kern="1200" cap="none" spc="0" normalizeH="0" baseline="0" noProof="0">
                  <a:ln>
                    <a:noFill/>
                  </a:ln>
                  <a:solidFill>
                    <a:prstClr val="white"/>
                  </a:solidFill>
                  <a:effectLst/>
                  <a:uLnTx/>
                  <a:uFillTx/>
                  <a:ea typeface="+mn-ea"/>
                  <a:cs typeface="+mn-cs"/>
                </a:endParaRPr>
              </a:p>
            </p:txBody>
          </p:sp>
          <p:sp>
            <p:nvSpPr>
              <p:cNvPr id="242" name="Овал 241"/>
              <p:cNvSpPr/>
              <p:nvPr/>
            </p:nvSpPr>
            <p:spPr>
              <a:xfrm>
                <a:off x="3444153" y="7906435"/>
                <a:ext cx="69079" cy="69079"/>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1600" b="0" i="0" u="none" strike="noStrike" kern="1200" cap="none" spc="0" normalizeH="0" baseline="0" noProof="0">
                  <a:ln>
                    <a:noFill/>
                  </a:ln>
                  <a:solidFill>
                    <a:prstClr val="white"/>
                  </a:solidFill>
                  <a:effectLst/>
                  <a:uLnTx/>
                  <a:uFillTx/>
                  <a:ea typeface="+mn-ea"/>
                  <a:cs typeface="+mn-cs"/>
                </a:endParaRPr>
              </a:p>
            </p:txBody>
          </p:sp>
        </p:grpSp>
        <p:sp>
          <p:nvSpPr>
            <p:cNvPr id="155" name="TextBox 154">
              <a:extLst>
                <a:ext uri="{FF2B5EF4-FFF2-40B4-BE49-F238E27FC236}">
                  <a16:creationId xmlns:a16="http://schemas.microsoft.com/office/drawing/2014/main" id="{7AFA724D-89F2-014B-B33C-5F4809FF40AE}"/>
                </a:ext>
              </a:extLst>
            </p:cNvPr>
            <p:cNvSpPr txBox="1"/>
            <p:nvPr/>
          </p:nvSpPr>
          <p:spPr>
            <a:xfrm>
              <a:off x="4191454" y="7593022"/>
              <a:ext cx="1324861" cy="466410"/>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E7E6E6">
                      <a:lumMod val="10000"/>
                    </a:srgbClr>
                  </a:solidFill>
                  <a:effectLst/>
                  <a:uLnTx/>
                  <a:uFillTx/>
                  <a:ea typeface="Open Sans Light" panose="020B0306030504020204" pitchFamily="34" charset="0"/>
                  <a:cs typeface="Open Sans Light" panose="020B0306030504020204" pitchFamily="34" charset="0"/>
                </a:rPr>
                <a:t>Pack Office</a:t>
              </a:r>
            </a:p>
            <a:p>
              <a:pPr marL="0" marR="0" lvl="0" indent="0" algn="l" defTabSz="457200" rtl="0" eaLnBrk="1" fontAlgn="auto" latinLnBrk="0" hangingPunct="1">
                <a:lnSpc>
                  <a:spcPct val="120000"/>
                </a:lnSpc>
                <a:spcBef>
                  <a:spcPts val="0"/>
                </a:spcBef>
                <a:spcAft>
                  <a:spcPts val="0"/>
                </a:spcAft>
                <a:buClrTx/>
                <a:buSzTx/>
                <a:buFontTx/>
                <a:buNone/>
                <a:tabLst/>
                <a:defRPr/>
              </a:pPr>
              <a:r>
                <a:rPr lang="en-US" sz="1050" dirty="0" err="1">
                  <a:solidFill>
                    <a:srgbClr val="E7E6E6">
                      <a:lumMod val="10000"/>
                    </a:srgbClr>
                  </a:solidFill>
                  <a:ea typeface="Open Sans Light" panose="020B0306030504020204" pitchFamily="34" charset="0"/>
                  <a:cs typeface="Open Sans Light" panose="020B0306030504020204" pitchFamily="34" charset="0"/>
                </a:rPr>
                <a:t>Outils</a:t>
              </a:r>
              <a:r>
                <a:rPr lang="en-US" sz="1050" dirty="0">
                  <a:solidFill>
                    <a:srgbClr val="E7E6E6">
                      <a:lumMod val="10000"/>
                    </a:srgbClr>
                  </a:solidFill>
                  <a:ea typeface="Open Sans Light" panose="020B0306030504020204" pitchFamily="34" charset="0"/>
                  <a:cs typeface="Open Sans Light" panose="020B0306030504020204" pitchFamily="34" charset="0"/>
                </a:rPr>
                <a:t> CRM</a:t>
              </a:r>
              <a:endParaRPr kumimoji="0" lang="en-US" sz="1050" b="0" i="0" u="none" strike="noStrike" kern="1200" cap="none" spc="0" normalizeH="0" baseline="0" noProof="0" dirty="0">
                <a:ln>
                  <a:noFill/>
                </a:ln>
                <a:solidFill>
                  <a:srgbClr val="E7E6E6">
                    <a:lumMod val="10000"/>
                  </a:srgbClr>
                </a:solidFill>
                <a:effectLst/>
                <a:uLnTx/>
                <a:uFillTx/>
                <a:ea typeface="Open Sans Light" panose="020B0306030504020204" pitchFamily="34" charset="0"/>
                <a:cs typeface="Open Sans Light" panose="020B0306030504020204" pitchFamily="34" charset="0"/>
              </a:endParaRPr>
            </a:p>
          </p:txBody>
        </p:sp>
        <p:grpSp>
          <p:nvGrpSpPr>
            <p:cNvPr id="23" name="Group 22">
              <a:extLst>
                <a:ext uri="{FF2B5EF4-FFF2-40B4-BE49-F238E27FC236}">
                  <a16:creationId xmlns:a16="http://schemas.microsoft.com/office/drawing/2014/main" id="{4DDC16DA-0ECC-194F-9950-B934D48295EC}"/>
                </a:ext>
              </a:extLst>
            </p:cNvPr>
            <p:cNvGrpSpPr/>
            <p:nvPr/>
          </p:nvGrpSpPr>
          <p:grpSpPr>
            <a:xfrm>
              <a:off x="5510320" y="7692588"/>
              <a:ext cx="756174" cy="271920"/>
              <a:chOff x="5510320" y="7500753"/>
              <a:chExt cx="756174" cy="271920"/>
            </a:xfrm>
          </p:grpSpPr>
          <p:sp>
            <p:nvSpPr>
              <p:cNvPr id="157" name="Овал 216">
                <a:extLst>
                  <a:ext uri="{FF2B5EF4-FFF2-40B4-BE49-F238E27FC236}">
                    <a16:creationId xmlns:a16="http://schemas.microsoft.com/office/drawing/2014/main" id="{50C31E98-D24C-A74E-801F-E8D50858761D}"/>
                  </a:ext>
                </a:extLst>
              </p:cNvPr>
              <p:cNvSpPr/>
              <p:nvPr/>
            </p:nvSpPr>
            <p:spPr>
              <a:xfrm>
                <a:off x="5510320" y="7500753"/>
                <a:ext cx="69079" cy="69079"/>
              </a:xfrm>
              <a:prstGeom prst="ellipse">
                <a:avLst/>
              </a:prstGeom>
              <a:solidFill>
                <a:srgbClr val="2F3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1600" b="0" i="0" u="none" strike="noStrike" kern="1200" cap="none" spc="0" normalizeH="0" baseline="0" noProof="0">
                  <a:ln>
                    <a:noFill/>
                  </a:ln>
                  <a:solidFill>
                    <a:prstClr val="white"/>
                  </a:solidFill>
                  <a:effectLst/>
                  <a:uLnTx/>
                  <a:uFillTx/>
                  <a:ea typeface="+mn-ea"/>
                  <a:cs typeface="+mn-cs"/>
                </a:endParaRPr>
              </a:p>
            </p:txBody>
          </p:sp>
          <p:sp>
            <p:nvSpPr>
              <p:cNvPr id="158" name="Овал 217">
                <a:extLst>
                  <a:ext uri="{FF2B5EF4-FFF2-40B4-BE49-F238E27FC236}">
                    <a16:creationId xmlns:a16="http://schemas.microsoft.com/office/drawing/2014/main" id="{9D26C47A-75DD-1C48-87B5-FA5E7718B2CA}"/>
                  </a:ext>
                </a:extLst>
              </p:cNvPr>
              <p:cNvSpPr/>
              <p:nvPr/>
            </p:nvSpPr>
            <p:spPr>
              <a:xfrm>
                <a:off x="5647739" y="7500753"/>
                <a:ext cx="69079" cy="69079"/>
              </a:xfrm>
              <a:prstGeom prst="ellipse">
                <a:avLst/>
              </a:prstGeom>
              <a:solidFill>
                <a:srgbClr val="2F3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1600" b="0" i="0" u="none" strike="noStrike" kern="1200" cap="none" spc="0" normalizeH="0" baseline="0" noProof="0">
                  <a:ln>
                    <a:noFill/>
                  </a:ln>
                  <a:solidFill>
                    <a:prstClr val="white"/>
                  </a:solidFill>
                  <a:effectLst/>
                  <a:uLnTx/>
                  <a:uFillTx/>
                  <a:ea typeface="+mn-ea"/>
                  <a:cs typeface="+mn-cs"/>
                </a:endParaRPr>
              </a:p>
            </p:txBody>
          </p:sp>
          <p:sp>
            <p:nvSpPr>
              <p:cNvPr id="159" name="Овал 218">
                <a:extLst>
                  <a:ext uri="{FF2B5EF4-FFF2-40B4-BE49-F238E27FC236}">
                    <a16:creationId xmlns:a16="http://schemas.microsoft.com/office/drawing/2014/main" id="{B4D940E5-1237-6841-A977-20E9228CC1F6}"/>
                  </a:ext>
                </a:extLst>
              </p:cNvPr>
              <p:cNvSpPr/>
              <p:nvPr/>
            </p:nvSpPr>
            <p:spPr>
              <a:xfrm>
                <a:off x="5785158" y="7500753"/>
                <a:ext cx="69079" cy="69079"/>
              </a:xfrm>
              <a:prstGeom prst="ellipse">
                <a:avLst/>
              </a:prstGeom>
              <a:solidFill>
                <a:srgbClr val="2F3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1600" b="0" i="0" u="none" strike="noStrike" kern="1200" cap="none" spc="0" normalizeH="0" baseline="0" noProof="0">
                  <a:ln>
                    <a:noFill/>
                  </a:ln>
                  <a:solidFill>
                    <a:prstClr val="white"/>
                  </a:solidFill>
                  <a:effectLst/>
                  <a:uLnTx/>
                  <a:uFillTx/>
                  <a:ea typeface="+mn-ea"/>
                  <a:cs typeface="+mn-cs"/>
                </a:endParaRPr>
              </a:p>
            </p:txBody>
          </p:sp>
          <p:sp>
            <p:nvSpPr>
              <p:cNvPr id="160" name="Овал 219">
                <a:extLst>
                  <a:ext uri="{FF2B5EF4-FFF2-40B4-BE49-F238E27FC236}">
                    <a16:creationId xmlns:a16="http://schemas.microsoft.com/office/drawing/2014/main" id="{E60313AB-56EF-504B-AE22-F318C59851DD}"/>
                  </a:ext>
                </a:extLst>
              </p:cNvPr>
              <p:cNvSpPr/>
              <p:nvPr/>
            </p:nvSpPr>
            <p:spPr>
              <a:xfrm>
                <a:off x="5922577" y="7500753"/>
                <a:ext cx="69079" cy="69079"/>
              </a:xfrm>
              <a:prstGeom prst="ellipse">
                <a:avLst/>
              </a:prstGeom>
              <a:solidFill>
                <a:srgbClr val="2F3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1600" b="0" i="0" u="none" strike="noStrike" kern="1200" cap="none" spc="0" normalizeH="0" baseline="0" noProof="0">
                  <a:ln>
                    <a:noFill/>
                  </a:ln>
                  <a:solidFill>
                    <a:prstClr val="white"/>
                  </a:solidFill>
                  <a:effectLst/>
                  <a:uLnTx/>
                  <a:uFillTx/>
                  <a:ea typeface="+mn-ea"/>
                  <a:cs typeface="+mn-cs"/>
                </a:endParaRPr>
              </a:p>
            </p:txBody>
          </p:sp>
          <p:sp>
            <p:nvSpPr>
              <p:cNvPr id="161" name="Овал 220">
                <a:extLst>
                  <a:ext uri="{FF2B5EF4-FFF2-40B4-BE49-F238E27FC236}">
                    <a16:creationId xmlns:a16="http://schemas.microsoft.com/office/drawing/2014/main" id="{B9E14FBD-DE0B-B641-ADEE-288C4918C9AD}"/>
                  </a:ext>
                </a:extLst>
              </p:cNvPr>
              <p:cNvSpPr/>
              <p:nvPr/>
            </p:nvSpPr>
            <p:spPr>
              <a:xfrm>
                <a:off x="6059996" y="7500753"/>
                <a:ext cx="69079" cy="69079"/>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1600" b="0" i="0" u="none" strike="noStrike" kern="1200" cap="none" spc="0" normalizeH="0" baseline="0" noProof="0">
                  <a:ln>
                    <a:noFill/>
                  </a:ln>
                  <a:solidFill>
                    <a:prstClr val="white"/>
                  </a:solidFill>
                  <a:effectLst/>
                  <a:uLnTx/>
                  <a:uFillTx/>
                  <a:ea typeface="+mn-ea"/>
                  <a:cs typeface="+mn-cs"/>
                </a:endParaRPr>
              </a:p>
            </p:txBody>
          </p:sp>
          <p:sp>
            <p:nvSpPr>
              <p:cNvPr id="162" name="Овал 221">
                <a:extLst>
                  <a:ext uri="{FF2B5EF4-FFF2-40B4-BE49-F238E27FC236}">
                    <a16:creationId xmlns:a16="http://schemas.microsoft.com/office/drawing/2014/main" id="{1D1A8333-E147-A84D-82B7-E7189C232CB0}"/>
                  </a:ext>
                </a:extLst>
              </p:cNvPr>
              <p:cNvSpPr/>
              <p:nvPr/>
            </p:nvSpPr>
            <p:spPr>
              <a:xfrm>
                <a:off x="6197415" y="7500753"/>
                <a:ext cx="69079" cy="69079"/>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1600" b="0" i="0" u="none" strike="noStrike" kern="1200" cap="none" spc="0" normalizeH="0" baseline="0" noProof="0">
                  <a:ln>
                    <a:noFill/>
                  </a:ln>
                  <a:solidFill>
                    <a:prstClr val="white"/>
                  </a:solidFill>
                  <a:effectLst/>
                  <a:uLnTx/>
                  <a:uFillTx/>
                  <a:ea typeface="+mn-ea"/>
                  <a:cs typeface="+mn-cs"/>
                </a:endParaRPr>
              </a:p>
            </p:txBody>
          </p:sp>
          <p:sp>
            <p:nvSpPr>
              <p:cNvPr id="163" name="Овал 226">
                <a:extLst>
                  <a:ext uri="{FF2B5EF4-FFF2-40B4-BE49-F238E27FC236}">
                    <a16:creationId xmlns:a16="http://schemas.microsoft.com/office/drawing/2014/main" id="{95DD4296-3A1C-F648-8910-86BD8BE9FB45}"/>
                  </a:ext>
                </a:extLst>
              </p:cNvPr>
              <p:cNvSpPr/>
              <p:nvPr/>
            </p:nvSpPr>
            <p:spPr>
              <a:xfrm>
                <a:off x="5510320" y="7703594"/>
                <a:ext cx="69079" cy="69079"/>
              </a:xfrm>
              <a:prstGeom prst="ellipse">
                <a:avLst/>
              </a:prstGeom>
              <a:solidFill>
                <a:srgbClr val="2F3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1600" b="0" i="0" u="none" strike="noStrike" kern="1200" cap="none" spc="0" normalizeH="0" baseline="0" noProof="0">
                  <a:ln>
                    <a:noFill/>
                  </a:ln>
                  <a:solidFill>
                    <a:prstClr val="white"/>
                  </a:solidFill>
                  <a:effectLst/>
                  <a:uLnTx/>
                  <a:uFillTx/>
                  <a:ea typeface="+mn-ea"/>
                  <a:cs typeface="+mn-cs"/>
                </a:endParaRPr>
              </a:p>
            </p:txBody>
          </p:sp>
          <p:sp>
            <p:nvSpPr>
              <p:cNvPr id="164" name="Овал 227">
                <a:extLst>
                  <a:ext uri="{FF2B5EF4-FFF2-40B4-BE49-F238E27FC236}">
                    <a16:creationId xmlns:a16="http://schemas.microsoft.com/office/drawing/2014/main" id="{4E59518C-F276-154C-92AF-E7D6DDDD3FC8}"/>
                  </a:ext>
                </a:extLst>
              </p:cNvPr>
              <p:cNvSpPr/>
              <p:nvPr/>
            </p:nvSpPr>
            <p:spPr>
              <a:xfrm>
                <a:off x="5647739" y="7703594"/>
                <a:ext cx="69079" cy="69079"/>
              </a:xfrm>
              <a:prstGeom prst="ellipse">
                <a:avLst/>
              </a:prstGeom>
              <a:solidFill>
                <a:srgbClr val="2F3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1600" b="0" i="0" u="none" strike="noStrike" kern="1200" cap="none" spc="0" normalizeH="0" baseline="0" noProof="0">
                  <a:ln>
                    <a:noFill/>
                  </a:ln>
                  <a:solidFill>
                    <a:prstClr val="white"/>
                  </a:solidFill>
                  <a:effectLst/>
                  <a:uLnTx/>
                  <a:uFillTx/>
                  <a:ea typeface="+mn-ea"/>
                  <a:cs typeface="+mn-cs"/>
                </a:endParaRPr>
              </a:p>
            </p:txBody>
          </p:sp>
          <p:sp>
            <p:nvSpPr>
              <p:cNvPr id="165" name="Овал 228">
                <a:extLst>
                  <a:ext uri="{FF2B5EF4-FFF2-40B4-BE49-F238E27FC236}">
                    <a16:creationId xmlns:a16="http://schemas.microsoft.com/office/drawing/2014/main" id="{7B9FED77-5936-E249-A3F7-22DBCC3A3A90}"/>
                  </a:ext>
                </a:extLst>
              </p:cNvPr>
              <p:cNvSpPr/>
              <p:nvPr/>
            </p:nvSpPr>
            <p:spPr>
              <a:xfrm>
                <a:off x="5785158" y="7703594"/>
                <a:ext cx="69079" cy="69079"/>
              </a:xfrm>
              <a:prstGeom prst="ellipse">
                <a:avLst/>
              </a:prstGeom>
              <a:solidFill>
                <a:srgbClr val="2F3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1600" b="0" i="0" u="none" strike="noStrike" kern="1200" cap="none" spc="0" normalizeH="0" baseline="0" noProof="0">
                  <a:ln>
                    <a:noFill/>
                  </a:ln>
                  <a:solidFill>
                    <a:prstClr val="white"/>
                  </a:solidFill>
                  <a:effectLst/>
                  <a:uLnTx/>
                  <a:uFillTx/>
                  <a:ea typeface="+mn-ea"/>
                  <a:cs typeface="+mn-cs"/>
                </a:endParaRPr>
              </a:p>
            </p:txBody>
          </p:sp>
          <p:sp>
            <p:nvSpPr>
              <p:cNvPr id="166" name="Овал 229">
                <a:extLst>
                  <a:ext uri="{FF2B5EF4-FFF2-40B4-BE49-F238E27FC236}">
                    <a16:creationId xmlns:a16="http://schemas.microsoft.com/office/drawing/2014/main" id="{014C77D0-4710-AB46-A921-E2B18DA4F126}"/>
                  </a:ext>
                </a:extLst>
              </p:cNvPr>
              <p:cNvSpPr/>
              <p:nvPr/>
            </p:nvSpPr>
            <p:spPr>
              <a:xfrm>
                <a:off x="5922577" y="7703594"/>
                <a:ext cx="69079" cy="69079"/>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1600" b="0" i="0" u="none" strike="noStrike" kern="1200" cap="none" spc="0" normalizeH="0" baseline="0" noProof="0">
                  <a:ln>
                    <a:noFill/>
                  </a:ln>
                  <a:solidFill>
                    <a:prstClr val="white"/>
                  </a:solidFill>
                  <a:effectLst/>
                  <a:uLnTx/>
                  <a:uFillTx/>
                  <a:ea typeface="+mn-ea"/>
                  <a:cs typeface="+mn-cs"/>
                </a:endParaRPr>
              </a:p>
            </p:txBody>
          </p:sp>
          <p:sp>
            <p:nvSpPr>
              <p:cNvPr id="167" name="Овал 230">
                <a:extLst>
                  <a:ext uri="{FF2B5EF4-FFF2-40B4-BE49-F238E27FC236}">
                    <a16:creationId xmlns:a16="http://schemas.microsoft.com/office/drawing/2014/main" id="{01EE70AB-2E88-6D43-83E8-EAB3F73A9301}"/>
                  </a:ext>
                </a:extLst>
              </p:cNvPr>
              <p:cNvSpPr/>
              <p:nvPr/>
            </p:nvSpPr>
            <p:spPr>
              <a:xfrm>
                <a:off x="6059996" y="7703594"/>
                <a:ext cx="69079" cy="69079"/>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1600" b="0" i="0" u="none" strike="noStrike" kern="1200" cap="none" spc="0" normalizeH="0" baseline="0" noProof="0">
                  <a:ln>
                    <a:noFill/>
                  </a:ln>
                  <a:solidFill>
                    <a:prstClr val="white"/>
                  </a:solidFill>
                  <a:effectLst/>
                  <a:uLnTx/>
                  <a:uFillTx/>
                  <a:ea typeface="+mn-ea"/>
                  <a:cs typeface="+mn-cs"/>
                </a:endParaRPr>
              </a:p>
            </p:txBody>
          </p:sp>
          <p:sp>
            <p:nvSpPr>
              <p:cNvPr id="168" name="Овал 231">
                <a:extLst>
                  <a:ext uri="{FF2B5EF4-FFF2-40B4-BE49-F238E27FC236}">
                    <a16:creationId xmlns:a16="http://schemas.microsoft.com/office/drawing/2014/main" id="{72A41B59-27A2-8549-A362-5A2FF194C551}"/>
                  </a:ext>
                </a:extLst>
              </p:cNvPr>
              <p:cNvSpPr/>
              <p:nvPr/>
            </p:nvSpPr>
            <p:spPr>
              <a:xfrm>
                <a:off x="6197415" y="7703594"/>
                <a:ext cx="69079" cy="69079"/>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1600" b="0" i="0" u="none" strike="noStrike" kern="1200" cap="none" spc="0" normalizeH="0" baseline="0" noProof="0">
                  <a:ln>
                    <a:noFill/>
                  </a:ln>
                  <a:solidFill>
                    <a:prstClr val="white"/>
                  </a:solidFill>
                  <a:effectLst/>
                  <a:uLnTx/>
                  <a:uFillTx/>
                  <a:ea typeface="+mn-ea"/>
                  <a:cs typeface="+mn-cs"/>
                </a:endParaRPr>
              </a:p>
            </p:txBody>
          </p:sp>
        </p:grpSp>
      </p:grpSp>
      <p:sp>
        <p:nvSpPr>
          <p:cNvPr id="207" name="TextBox 30">
            <a:extLst>
              <a:ext uri="{FF2B5EF4-FFF2-40B4-BE49-F238E27FC236}">
                <a16:creationId xmlns:a16="http://schemas.microsoft.com/office/drawing/2014/main" id="{BB494DED-3AF8-A045-AC59-F3DBCEFCAC53}"/>
              </a:ext>
            </a:extLst>
          </p:cNvPr>
          <p:cNvSpPr txBox="1"/>
          <p:nvPr/>
        </p:nvSpPr>
        <p:spPr>
          <a:xfrm>
            <a:off x="397565" y="2330026"/>
            <a:ext cx="987562" cy="298287"/>
          </a:xfrm>
          <a:prstGeom prst="rect">
            <a:avLst/>
          </a:prstGeom>
          <a:solidFill>
            <a:schemeClr val="accent4">
              <a:lumMod val="60000"/>
              <a:lumOff val="40000"/>
            </a:schemeClr>
          </a:solidFill>
        </p:spPr>
        <p:txBody>
          <a:bodyPr wrap="square" lIns="36000" tIns="46800" rIns="36000" rtlCol="0">
            <a:spAutoFit/>
          </a:bodyPr>
          <a:lstStyle/>
          <a:p>
            <a:pPr marL="0" marR="0" lvl="0" indent="0" algn="r" defTabSz="457200" rtl="0" eaLnBrk="1" fontAlgn="auto" latinLnBrk="0" hangingPunct="1">
              <a:lnSpc>
                <a:spcPct val="12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F3B7D"/>
                </a:solidFill>
                <a:effectLst/>
                <a:uLnTx/>
                <a:uFillTx/>
                <a:ea typeface="Open Sans" panose="020B0606030504020204" pitchFamily="34" charset="0"/>
                <a:cs typeface="Open Sans" panose="020B0606030504020204" pitchFamily="34" charset="0"/>
              </a:rPr>
              <a:t>FORMATION</a:t>
            </a:r>
          </a:p>
        </p:txBody>
      </p:sp>
      <p:grpSp>
        <p:nvGrpSpPr>
          <p:cNvPr id="27" name="Group 26">
            <a:extLst>
              <a:ext uri="{FF2B5EF4-FFF2-40B4-BE49-F238E27FC236}">
                <a16:creationId xmlns:a16="http://schemas.microsoft.com/office/drawing/2014/main" id="{75139AFD-1D44-1A41-8F06-93FC3747A50A}"/>
              </a:ext>
            </a:extLst>
          </p:cNvPr>
          <p:cNvGrpSpPr/>
          <p:nvPr/>
        </p:nvGrpSpPr>
        <p:grpSpPr>
          <a:xfrm>
            <a:off x="379968" y="3161875"/>
            <a:ext cx="1022755" cy="548794"/>
            <a:chOff x="367048" y="4466651"/>
            <a:chExt cx="1022755" cy="548794"/>
          </a:xfrm>
        </p:grpSpPr>
        <p:sp>
          <p:nvSpPr>
            <p:cNvPr id="210" name="TextBox 30">
              <a:extLst>
                <a:ext uri="{FF2B5EF4-FFF2-40B4-BE49-F238E27FC236}">
                  <a16:creationId xmlns:a16="http://schemas.microsoft.com/office/drawing/2014/main" id="{790CDE0F-19B2-1D40-B02E-0DC0B1C7B4D9}"/>
                </a:ext>
              </a:extLst>
            </p:cNvPr>
            <p:cNvSpPr txBox="1"/>
            <p:nvPr/>
          </p:nvSpPr>
          <p:spPr>
            <a:xfrm>
              <a:off x="772732" y="4717158"/>
              <a:ext cx="617071" cy="298287"/>
            </a:xfrm>
            <a:prstGeom prst="rect">
              <a:avLst/>
            </a:prstGeom>
            <a:solidFill>
              <a:schemeClr val="accent4">
                <a:lumMod val="60000"/>
                <a:lumOff val="40000"/>
              </a:schemeClr>
            </a:solidFill>
          </p:spPr>
          <p:txBody>
            <a:bodyPr wrap="square" lIns="36000" tIns="46800" rIns="36000" rtlCol="0">
              <a:spAutoFit/>
            </a:bodyPr>
            <a:lstStyle/>
            <a:p>
              <a:pPr marL="0" marR="0" lvl="0" indent="0" algn="r" defTabSz="457200" rtl="0" eaLnBrk="1" fontAlgn="auto" latinLnBrk="0" hangingPunct="1">
                <a:lnSpc>
                  <a:spcPct val="12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F3B7D"/>
                  </a:solidFill>
                  <a:effectLst/>
                  <a:uLnTx/>
                  <a:uFillTx/>
                  <a:ea typeface="Open Sans" panose="020B0606030504020204" pitchFamily="34" charset="0"/>
                  <a:cs typeface="Open Sans" panose="020B0606030504020204" pitchFamily="34" charset="0"/>
                </a:rPr>
                <a:t>PRO</a:t>
              </a:r>
            </a:p>
          </p:txBody>
        </p:sp>
        <p:sp>
          <p:nvSpPr>
            <p:cNvPr id="211" name="TextBox 30">
              <a:extLst>
                <a:ext uri="{FF2B5EF4-FFF2-40B4-BE49-F238E27FC236}">
                  <a16:creationId xmlns:a16="http://schemas.microsoft.com/office/drawing/2014/main" id="{3A3311FA-36AE-854D-BE00-B0A3B36162E4}"/>
                </a:ext>
              </a:extLst>
            </p:cNvPr>
            <p:cNvSpPr txBox="1"/>
            <p:nvPr/>
          </p:nvSpPr>
          <p:spPr>
            <a:xfrm>
              <a:off x="367048" y="4466651"/>
              <a:ext cx="1018079" cy="298287"/>
            </a:xfrm>
            <a:prstGeom prst="rect">
              <a:avLst/>
            </a:prstGeom>
            <a:solidFill>
              <a:schemeClr val="accent4">
                <a:lumMod val="60000"/>
                <a:lumOff val="40000"/>
              </a:schemeClr>
            </a:solidFill>
          </p:spPr>
          <p:txBody>
            <a:bodyPr wrap="square" lIns="36000" tIns="46800" rIns="36000" rtlCol="0">
              <a:spAutoFit/>
            </a:bodyPr>
            <a:lstStyle/>
            <a:p>
              <a:pPr marL="0" marR="0" lvl="0" indent="0" algn="r" defTabSz="457200" rtl="0" eaLnBrk="1" fontAlgn="auto" latinLnBrk="0" hangingPunct="1">
                <a:lnSpc>
                  <a:spcPct val="12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F3B7D"/>
                  </a:solidFill>
                  <a:effectLst/>
                  <a:uLnTx/>
                  <a:uFillTx/>
                  <a:ea typeface="Open Sans" panose="020B0606030504020204" pitchFamily="34" charset="0"/>
                  <a:cs typeface="Open Sans" panose="020B0606030504020204" pitchFamily="34" charset="0"/>
                </a:rPr>
                <a:t>EXPERIENCE</a:t>
              </a:r>
            </a:p>
          </p:txBody>
        </p:sp>
      </p:grpSp>
      <p:sp>
        <p:nvSpPr>
          <p:cNvPr id="253" name="TextBox 30">
            <a:extLst>
              <a:ext uri="{FF2B5EF4-FFF2-40B4-BE49-F238E27FC236}">
                <a16:creationId xmlns:a16="http://schemas.microsoft.com/office/drawing/2014/main" id="{940846A9-DC56-EC47-B473-57997052F898}"/>
              </a:ext>
            </a:extLst>
          </p:cNvPr>
          <p:cNvSpPr txBox="1"/>
          <p:nvPr/>
        </p:nvSpPr>
        <p:spPr>
          <a:xfrm>
            <a:off x="290676" y="7368941"/>
            <a:ext cx="1094452" cy="300275"/>
          </a:xfrm>
          <a:prstGeom prst="rect">
            <a:avLst/>
          </a:prstGeom>
          <a:solidFill>
            <a:schemeClr val="accent4">
              <a:lumMod val="60000"/>
              <a:lumOff val="40000"/>
            </a:schemeClr>
          </a:solidFill>
        </p:spPr>
        <p:txBody>
          <a:bodyPr wrap="square" lIns="36000" tIns="46800" rIns="36000" rtlCol="0">
            <a:spAutoFit/>
          </a:bodyPr>
          <a:lstStyle/>
          <a:p>
            <a:pPr marL="0" marR="0" lvl="0" indent="0" algn="r" defTabSz="457200" rtl="0" eaLnBrk="1" fontAlgn="auto" latinLnBrk="0" hangingPunct="1">
              <a:lnSpc>
                <a:spcPct val="12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F3B7D"/>
                </a:solidFill>
                <a:effectLst/>
                <a:uLnTx/>
                <a:uFillTx/>
                <a:ea typeface="Open Sans" panose="020B0606030504020204" pitchFamily="34" charset="0"/>
                <a:cs typeface="Open Sans" panose="020B0606030504020204" pitchFamily="34" charset="0"/>
              </a:rPr>
              <a:t>COMPETENCES</a:t>
            </a:r>
          </a:p>
        </p:txBody>
      </p:sp>
      <p:sp>
        <p:nvSpPr>
          <p:cNvPr id="254" name="TextBox 30">
            <a:extLst>
              <a:ext uri="{FF2B5EF4-FFF2-40B4-BE49-F238E27FC236}">
                <a16:creationId xmlns:a16="http://schemas.microsoft.com/office/drawing/2014/main" id="{9456952F-EDDC-D049-B46A-B96FD40F45C9}"/>
              </a:ext>
            </a:extLst>
          </p:cNvPr>
          <p:cNvSpPr txBox="1"/>
          <p:nvPr/>
        </p:nvSpPr>
        <p:spPr>
          <a:xfrm>
            <a:off x="260351" y="8995689"/>
            <a:ext cx="1124776" cy="299377"/>
          </a:xfrm>
          <a:prstGeom prst="rect">
            <a:avLst/>
          </a:prstGeom>
          <a:solidFill>
            <a:schemeClr val="accent4">
              <a:lumMod val="60000"/>
              <a:lumOff val="40000"/>
            </a:schemeClr>
          </a:solidFill>
        </p:spPr>
        <p:txBody>
          <a:bodyPr wrap="square" lIns="36000" tIns="46800" rIns="36000" rtlCol="0">
            <a:spAutoFit/>
          </a:bodyPr>
          <a:lstStyle/>
          <a:p>
            <a:pPr marL="0" marR="0" lvl="0" indent="0" algn="r" defTabSz="457200" rtl="0" eaLnBrk="1" fontAlgn="auto" latinLnBrk="0" hangingPunct="1">
              <a:lnSpc>
                <a:spcPct val="12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F3B7D"/>
                </a:solidFill>
                <a:effectLst/>
                <a:uLnTx/>
                <a:uFillTx/>
                <a:ea typeface="Open Sans" panose="020B0606030504020204" pitchFamily="34" charset="0"/>
                <a:cs typeface="Open Sans" panose="020B0606030504020204" pitchFamily="34" charset="0"/>
              </a:rPr>
              <a:t>INFOS</a:t>
            </a:r>
          </a:p>
        </p:txBody>
      </p:sp>
      <p:sp>
        <p:nvSpPr>
          <p:cNvPr id="255" name="TextBox 30">
            <a:extLst>
              <a:ext uri="{FF2B5EF4-FFF2-40B4-BE49-F238E27FC236}">
                <a16:creationId xmlns:a16="http://schemas.microsoft.com/office/drawing/2014/main" id="{F22D2FA1-1DF7-E04A-B9F6-D66237D4517B}"/>
              </a:ext>
            </a:extLst>
          </p:cNvPr>
          <p:cNvSpPr txBox="1"/>
          <p:nvPr/>
        </p:nvSpPr>
        <p:spPr>
          <a:xfrm>
            <a:off x="347730" y="8279265"/>
            <a:ext cx="1037397" cy="298287"/>
          </a:xfrm>
          <a:prstGeom prst="rect">
            <a:avLst/>
          </a:prstGeom>
          <a:solidFill>
            <a:schemeClr val="accent4">
              <a:lumMod val="60000"/>
              <a:lumOff val="40000"/>
            </a:schemeClr>
          </a:solidFill>
        </p:spPr>
        <p:txBody>
          <a:bodyPr wrap="square" lIns="36000" tIns="46800" rIns="36000" rtlCol="0">
            <a:spAutoFit/>
          </a:bodyPr>
          <a:lstStyle/>
          <a:p>
            <a:pPr marL="0" marR="0" lvl="0" indent="0" algn="r" defTabSz="457200" rtl="0" eaLnBrk="1" fontAlgn="auto" latinLnBrk="0" hangingPunct="1">
              <a:lnSpc>
                <a:spcPct val="12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F3B7D"/>
                </a:solidFill>
                <a:effectLst/>
                <a:uLnTx/>
                <a:uFillTx/>
                <a:ea typeface="Open Sans" panose="020B0606030504020204" pitchFamily="34" charset="0"/>
                <a:cs typeface="Open Sans" panose="020B0606030504020204" pitchFamily="34" charset="0"/>
              </a:rPr>
              <a:t>LANGUES</a:t>
            </a:r>
          </a:p>
        </p:txBody>
      </p:sp>
      <p:sp>
        <p:nvSpPr>
          <p:cNvPr id="256" name="TextBox 255">
            <a:extLst>
              <a:ext uri="{FF2B5EF4-FFF2-40B4-BE49-F238E27FC236}">
                <a16:creationId xmlns:a16="http://schemas.microsoft.com/office/drawing/2014/main" id="{5BA0523E-F9BD-DB46-825F-24E0F9F924AB}"/>
              </a:ext>
            </a:extLst>
          </p:cNvPr>
          <p:cNvSpPr txBox="1"/>
          <p:nvPr/>
        </p:nvSpPr>
        <p:spPr>
          <a:xfrm>
            <a:off x="1578634" y="8995689"/>
            <a:ext cx="3802137" cy="577081"/>
          </a:xfrm>
          <a:prstGeom prst="rect">
            <a:avLst/>
          </a:prstGeom>
          <a:noFill/>
        </p:spPr>
        <p:txBody>
          <a:bodyPr wrap="square" rtlCol="0">
            <a:spAutoFit/>
          </a:bodyPr>
          <a:lstStyle/>
          <a:p>
            <a:r>
              <a:rPr lang="fr-FR" sz="1050" dirty="0"/>
              <a:t>Voyage : découverte de nouvelles cultures et pays / Sports : course à pied, natation et vélo / Lecture : romans de science-fiction et d'histoire</a:t>
            </a:r>
          </a:p>
        </p:txBody>
      </p:sp>
      <p:grpSp>
        <p:nvGrpSpPr>
          <p:cNvPr id="29" name="Group 28">
            <a:extLst>
              <a:ext uri="{FF2B5EF4-FFF2-40B4-BE49-F238E27FC236}">
                <a16:creationId xmlns:a16="http://schemas.microsoft.com/office/drawing/2014/main" id="{E39F4029-D27B-2A4B-A842-204CA64797FE}"/>
              </a:ext>
            </a:extLst>
          </p:cNvPr>
          <p:cNvGrpSpPr/>
          <p:nvPr/>
        </p:nvGrpSpPr>
        <p:grpSpPr>
          <a:xfrm>
            <a:off x="1578634" y="8279265"/>
            <a:ext cx="4687860" cy="466410"/>
            <a:chOff x="1578634" y="8467445"/>
            <a:chExt cx="4687860" cy="466410"/>
          </a:xfrm>
        </p:grpSpPr>
        <p:sp>
          <p:nvSpPr>
            <p:cNvPr id="260" name="TextBox 259">
              <a:extLst>
                <a:ext uri="{FF2B5EF4-FFF2-40B4-BE49-F238E27FC236}">
                  <a16:creationId xmlns:a16="http://schemas.microsoft.com/office/drawing/2014/main" id="{9D67DA2A-33C2-E048-9A32-AEAE5B726F25}"/>
                </a:ext>
              </a:extLst>
            </p:cNvPr>
            <p:cNvSpPr txBox="1"/>
            <p:nvPr/>
          </p:nvSpPr>
          <p:spPr>
            <a:xfrm>
              <a:off x="1578634" y="8467445"/>
              <a:ext cx="1324861" cy="466410"/>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en-US" sz="1050" b="0" i="0" u="none" strike="noStrike" kern="1200" cap="none" spc="0" normalizeH="0" baseline="0" noProof="0" dirty="0" err="1">
                  <a:ln>
                    <a:noFill/>
                  </a:ln>
                  <a:solidFill>
                    <a:srgbClr val="E7E6E6">
                      <a:lumMod val="10000"/>
                    </a:srgbClr>
                  </a:solidFill>
                  <a:effectLst/>
                  <a:uLnTx/>
                  <a:uFillTx/>
                  <a:ea typeface="Open Sans Light" panose="020B0306030504020204" pitchFamily="34" charset="0"/>
                  <a:cs typeface="Open Sans Light" panose="020B0306030504020204" pitchFamily="34" charset="0"/>
                </a:rPr>
                <a:t>Français</a:t>
              </a:r>
              <a:endParaRPr kumimoji="0" lang="en-US" sz="1050" b="0" i="0" u="none" strike="noStrike" kern="1200" cap="none" spc="0" normalizeH="0" baseline="0" noProof="0" dirty="0">
                <a:ln>
                  <a:noFill/>
                </a:ln>
                <a:solidFill>
                  <a:srgbClr val="E7E6E6">
                    <a:lumMod val="10000"/>
                  </a:srgbClr>
                </a:solidFill>
                <a:effectLst/>
                <a:uLnTx/>
                <a:uFillTx/>
                <a:ea typeface="Open Sans Light" panose="020B0306030504020204" pitchFamily="34" charset="0"/>
                <a:cs typeface="Open Sans Light" panose="020B0306030504020204" pitchFamily="34" charset="0"/>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0" lang="en-US" sz="1050" b="0" i="0" u="none" strike="noStrike" kern="1200" cap="none" spc="0" normalizeH="0" baseline="0" noProof="0" dirty="0" err="1">
                  <a:ln>
                    <a:noFill/>
                  </a:ln>
                  <a:solidFill>
                    <a:srgbClr val="E7E6E6">
                      <a:lumMod val="10000"/>
                    </a:srgbClr>
                  </a:solidFill>
                  <a:effectLst/>
                  <a:uLnTx/>
                  <a:uFillTx/>
                  <a:ea typeface="Open Sans Light" panose="020B0306030504020204" pitchFamily="34" charset="0"/>
                  <a:cs typeface="Open Sans Light" panose="020B0306030504020204" pitchFamily="34" charset="0"/>
                </a:rPr>
                <a:t>Anglais</a:t>
              </a:r>
              <a:endParaRPr kumimoji="0" lang="en-US" sz="1050" b="0" i="0" u="none" strike="noStrike" kern="1200" cap="none" spc="0" normalizeH="0" baseline="0" noProof="0" dirty="0">
                <a:ln>
                  <a:noFill/>
                </a:ln>
                <a:solidFill>
                  <a:srgbClr val="E7E6E6">
                    <a:lumMod val="10000"/>
                  </a:srgbClr>
                </a:solidFill>
                <a:effectLst/>
                <a:uLnTx/>
                <a:uFillTx/>
                <a:ea typeface="Open Sans Light" panose="020B0306030504020204" pitchFamily="34" charset="0"/>
                <a:cs typeface="Open Sans Light" panose="020B0306030504020204" pitchFamily="34" charset="0"/>
              </a:endParaRPr>
            </a:p>
          </p:txBody>
        </p:sp>
        <p:grpSp>
          <p:nvGrpSpPr>
            <p:cNvPr id="25" name="Group 24">
              <a:extLst>
                <a:ext uri="{FF2B5EF4-FFF2-40B4-BE49-F238E27FC236}">
                  <a16:creationId xmlns:a16="http://schemas.microsoft.com/office/drawing/2014/main" id="{F203D9A2-A2F8-8448-B2A0-02E335C24B7F}"/>
                </a:ext>
              </a:extLst>
            </p:cNvPr>
            <p:cNvGrpSpPr/>
            <p:nvPr/>
          </p:nvGrpSpPr>
          <p:grpSpPr>
            <a:xfrm>
              <a:off x="2897500" y="8567011"/>
              <a:ext cx="756174" cy="271920"/>
              <a:chOff x="2757058" y="8231901"/>
              <a:chExt cx="756174" cy="271920"/>
            </a:xfrm>
          </p:grpSpPr>
          <p:sp>
            <p:nvSpPr>
              <p:cNvPr id="276" name="Овал 216">
                <a:extLst>
                  <a:ext uri="{FF2B5EF4-FFF2-40B4-BE49-F238E27FC236}">
                    <a16:creationId xmlns:a16="http://schemas.microsoft.com/office/drawing/2014/main" id="{C094D701-3311-9043-A534-388A8E7D3719}"/>
                  </a:ext>
                </a:extLst>
              </p:cNvPr>
              <p:cNvSpPr/>
              <p:nvPr/>
            </p:nvSpPr>
            <p:spPr>
              <a:xfrm>
                <a:off x="2757058" y="8231901"/>
                <a:ext cx="69079" cy="69079"/>
              </a:xfrm>
              <a:prstGeom prst="ellipse">
                <a:avLst/>
              </a:prstGeom>
              <a:solidFill>
                <a:srgbClr val="2F3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1600" b="0" i="0" u="none" strike="noStrike" kern="1200" cap="none" spc="0" normalizeH="0" baseline="0" noProof="0">
                  <a:ln>
                    <a:noFill/>
                  </a:ln>
                  <a:solidFill>
                    <a:prstClr val="white"/>
                  </a:solidFill>
                  <a:effectLst/>
                  <a:uLnTx/>
                  <a:uFillTx/>
                  <a:ea typeface="+mn-ea"/>
                  <a:cs typeface="+mn-cs"/>
                </a:endParaRPr>
              </a:p>
            </p:txBody>
          </p:sp>
          <p:sp>
            <p:nvSpPr>
              <p:cNvPr id="277" name="Овал 217">
                <a:extLst>
                  <a:ext uri="{FF2B5EF4-FFF2-40B4-BE49-F238E27FC236}">
                    <a16:creationId xmlns:a16="http://schemas.microsoft.com/office/drawing/2014/main" id="{FDD95E5E-EDE3-C047-A60E-678045C1593F}"/>
                  </a:ext>
                </a:extLst>
              </p:cNvPr>
              <p:cNvSpPr/>
              <p:nvPr/>
            </p:nvSpPr>
            <p:spPr>
              <a:xfrm>
                <a:off x="2894477" y="8231901"/>
                <a:ext cx="69079" cy="69079"/>
              </a:xfrm>
              <a:prstGeom prst="ellipse">
                <a:avLst/>
              </a:prstGeom>
              <a:solidFill>
                <a:srgbClr val="2F3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1600" b="0" i="0" u="none" strike="noStrike" kern="1200" cap="none" spc="0" normalizeH="0" baseline="0" noProof="0">
                  <a:ln>
                    <a:noFill/>
                  </a:ln>
                  <a:solidFill>
                    <a:prstClr val="white"/>
                  </a:solidFill>
                  <a:effectLst/>
                  <a:uLnTx/>
                  <a:uFillTx/>
                  <a:ea typeface="+mn-ea"/>
                  <a:cs typeface="+mn-cs"/>
                </a:endParaRPr>
              </a:p>
            </p:txBody>
          </p:sp>
          <p:sp>
            <p:nvSpPr>
              <p:cNvPr id="278" name="Овал 218">
                <a:extLst>
                  <a:ext uri="{FF2B5EF4-FFF2-40B4-BE49-F238E27FC236}">
                    <a16:creationId xmlns:a16="http://schemas.microsoft.com/office/drawing/2014/main" id="{14EAEC97-03BF-984D-B994-67829AAE3E98}"/>
                  </a:ext>
                </a:extLst>
              </p:cNvPr>
              <p:cNvSpPr/>
              <p:nvPr/>
            </p:nvSpPr>
            <p:spPr>
              <a:xfrm>
                <a:off x="3031896" y="8231901"/>
                <a:ext cx="69079" cy="69079"/>
              </a:xfrm>
              <a:prstGeom prst="ellipse">
                <a:avLst/>
              </a:prstGeom>
              <a:solidFill>
                <a:srgbClr val="2F3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1600" b="0" i="0" u="none" strike="noStrike" kern="1200" cap="none" spc="0" normalizeH="0" baseline="0" noProof="0">
                  <a:ln>
                    <a:noFill/>
                  </a:ln>
                  <a:solidFill>
                    <a:prstClr val="white"/>
                  </a:solidFill>
                  <a:effectLst/>
                  <a:uLnTx/>
                  <a:uFillTx/>
                  <a:ea typeface="+mn-ea"/>
                  <a:cs typeface="+mn-cs"/>
                </a:endParaRPr>
              </a:p>
            </p:txBody>
          </p:sp>
          <p:sp>
            <p:nvSpPr>
              <p:cNvPr id="279" name="Овал 219">
                <a:extLst>
                  <a:ext uri="{FF2B5EF4-FFF2-40B4-BE49-F238E27FC236}">
                    <a16:creationId xmlns:a16="http://schemas.microsoft.com/office/drawing/2014/main" id="{99367EF1-E819-5F4B-B261-8D3C73CE04E9}"/>
                  </a:ext>
                </a:extLst>
              </p:cNvPr>
              <p:cNvSpPr/>
              <p:nvPr/>
            </p:nvSpPr>
            <p:spPr>
              <a:xfrm>
                <a:off x="3169315" y="8231901"/>
                <a:ext cx="69079" cy="69079"/>
              </a:xfrm>
              <a:prstGeom prst="ellipse">
                <a:avLst/>
              </a:prstGeom>
              <a:solidFill>
                <a:srgbClr val="2F3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1600" b="0" i="0" u="none" strike="noStrike" kern="1200" cap="none" spc="0" normalizeH="0" baseline="0" noProof="0">
                  <a:ln>
                    <a:noFill/>
                  </a:ln>
                  <a:solidFill>
                    <a:prstClr val="white"/>
                  </a:solidFill>
                  <a:effectLst/>
                  <a:uLnTx/>
                  <a:uFillTx/>
                  <a:ea typeface="+mn-ea"/>
                  <a:cs typeface="+mn-cs"/>
                </a:endParaRPr>
              </a:p>
            </p:txBody>
          </p:sp>
          <p:sp>
            <p:nvSpPr>
              <p:cNvPr id="280" name="Овал 220">
                <a:extLst>
                  <a:ext uri="{FF2B5EF4-FFF2-40B4-BE49-F238E27FC236}">
                    <a16:creationId xmlns:a16="http://schemas.microsoft.com/office/drawing/2014/main" id="{49DB1B4A-08BC-A24B-BC52-8B49C3EDF176}"/>
                  </a:ext>
                </a:extLst>
              </p:cNvPr>
              <p:cNvSpPr/>
              <p:nvPr/>
            </p:nvSpPr>
            <p:spPr>
              <a:xfrm>
                <a:off x="3306734" y="8231901"/>
                <a:ext cx="69079" cy="69079"/>
              </a:xfrm>
              <a:prstGeom prst="ellipse">
                <a:avLst/>
              </a:prstGeom>
              <a:solidFill>
                <a:srgbClr val="2F3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1600" b="0" i="0" u="none" strike="noStrike" kern="1200" cap="none" spc="0" normalizeH="0" baseline="0" noProof="0">
                  <a:ln>
                    <a:noFill/>
                  </a:ln>
                  <a:solidFill>
                    <a:prstClr val="white"/>
                  </a:solidFill>
                  <a:effectLst/>
                  <a:uLnTx/>
                  <a:uFillTx/>
                  <a:ea typeface="+mn-ea"/>
                  <a:cs typeface="+mn-cs"/>
                </a:endParaRPr>
              </a:p>
            </p:txBody>
          </p:sp>
          <p:sp>
            <p:nvSpPr>
              <p:cNvPr id="281" name="Овал 221">
                <a:extLst>
                  <a:ext uri="{FF2B5EF4-FFF2-40B4-BE49-F238E27FC236}">
                    <a16:creationId xmlns:a16="http://schemas.microsoft.com/office/drawing/2014/main" id="{A1FC1BEC-03DC-434F-BFD5-0C998D03DD01}"/>
                  </a:ext>
                </a:extLst>
              </p:cNvPr>
              <p:cNvSpPr/>
              <p:nvPr/>
            </p:nvSpPr>
            <p:spPr>
              <a:xfrm>
                <a:off x="3444153" y="8231901"/>
                <a:ext cx="69079" cy="69079"/>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1600" b="0" i="0" u="none" strike="noStrike" kern="1200" cap="none" spc="0" normalizeH="0" baseline="0" noProof="0">
                  <a:ln>
                    <a:noFill/>
                  </a:ln>
                  <a:solidFill>
                    <a:prstClr val="white"/>
                  </a:solidFill>
                  <a:effectLst/>
                  <a:uLnTx/>
                  <a:uFillTx/>
                  <a:ea typeface="+mn-ea"/>
                  <a:cs typeface="+mn-cs"/>
                </a:endParaRPr>
              </a:p>
            </p:txBody>
          </p:sp>
          <p:sp>
            <p:nvSpPr>
              <p:cNvPr id="282" name="Овал 226">
                <a:extLst>
                  <a:ext uri="{FF2B5EF4-FFF2-40B4-BE49-F238E27FC236}">
                    <a16:creationId xmlns:a16="http://schemas.microsoft.com/office/drawing/2014/main" id="{D0CB2023-2977-A14B-958A-EDEFC7F617DA}"/>
                  </a:ext>
                </a:extLst>
              </p:cNvPr>
              <p:cNvSpPr/>
              <p:nvPr/>
            </p:nvSpPr>
            <p:spPr>
              <a:xfrm>
                <a:off x="2757058" y="8434742"/>
                <a:ext cx="69079" cy="69079"/>
              </a:xfrm>
              <a:prstGeom prst="ellipse">
                <a:avLst/>
              </a:prstGeom>
              <a:solidFill>
                <a:srgbClr val="2F3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1600" b="0" i="0" u="none" strike="noStrike" kern="1200" cap="none" spc="0" normalizeH="0" baseline="0" noProof="0">
                  <a:ln>
                    <a:noFill/>
                  </a:ln>
                  <a:solidFill>
                    <a:prstClr val="white"/>
                  </a:solidFill>
                  <a:effectLst/>
                  <a:uLnTx/>
                  <a:uFillTx/>
                  <a:ea typeface="+mn-ea"/>
                  <a:cs typeface="+mn-cs"/>
                </a:endParaRPr>
              </a:p>
            </p:txBody>
          </p:sp>
          <p:sp>
            <p:nvSpPr>
              <p:cNvPr id="283" name="Овал 227">
                <a:extLst>
                  <a:ext uri="{FF2B5EF4-FFF2-40B4-BE49-F238E27FC236}">
                    <a16:creationId xmlns:a16="http://schemas.microsoft.com/office/drawing/2014/main" id="{2E5B7F01-8BCD-EF43-A697-331525E8287B}"/>
                  </a:ext>
                </a:extLst>
              </p:cNvPr>
              <p:cNvSpPr/>
              <p:nvPr/>
            </p:nvSpPr>
            <p:spPr>
              <a:xfrm>
                <a:off x="2894477" y="8434742"/>
                <a:ext cx="69079" cy="69079"/>
              </a:xfrm>
              <a:prstGeom prst="ellipse">
                <a:avLst/>
              </a:prstGeom>
              <a:solidFill>
                <a:srgbClr val="2F3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1600" b="0" i="0" u="none" strike="noStrike" kern="1200" cap="none" spc="0" normalizeH="0" baseline="0" noProof="0">
                  <a:ln>
                    <a:noFill/>
                  </a:ln>
                  <a:solidFill>
                    <a:prstClr val="white"/>
                  </a:solidFill>
                  <a:effectLst/>
                  <a:uLnTx/>
                  <a:uFillTx/>
                  <a:ea typeface="+mn-ea"/>
                  <a:cs typeface="+mn-cs"/>
                </a:endParaRPr>
              </a:p>
            </p:txBody>
          </p:sp>
          <p:sp>
            <p:nvSpPr>
              <p:cNvPr id="284" name="Овал 228">
                <a:extLst>
                  <a:ext uri="{FF2B5EF4-FFF2-40B4-BE49-F238E27FC236}">
                    <a16:creationId xmlns:a16="http://schemas.microsoft.com/office/drawing/2014/main" id="{2869560E-CAEA-8846-AC3F-7846375D79F5}"/>
                  </a:ext>
                </a:extLst>
              </p:cNvPr>
              <p:cNvSpPr/>
              <p:nvPr/>
            </p:nvSpPr>
            <p:spPr>
              <a:xfrm>
                <a:off x="3031896" y="8434742"/>
                <a:ext cx="69079" cy="69079"/>
              </a:xfrm>
              <a:prstGeom prst="ellipse">
                <a:avLst/>
              </a:prstGeom>
              <a:solidFill>
                <a:srgbClr val="2F3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1600" b="0" i="0" u="none" strike="noStrike" kern="1200" cap="none" spc="0" normalizeH="0" baseline="0" noProof="0">
                  <a:ln>
                    <a:noFill/>
                  </a:ln>
                  <a:solidFill>
                    <a:prstClr val="white"/>
                  </a:solidFill>
                  <a:effectLst/>
                  <a:uLnTx/>
                  <a:uFillTx/>
                  <a:ea typeface="+mn-ea"/>
                  <a:cs typeface="+mn-cs"/>
                </a:endParaRPr>
              </a:p>
            </p:txBody>
          </p:sp>
          <p:sp>
            <p:nvSpPr>
              <p:cNvPr id="285" name="Овал 229">
                <a:extLst>
                  <a:ext uri="{FF2B5EF4-FFF2-40B4-BE49-F238E27FC236}">
                    <a16:creationId xmlns:a16="http://schemas.microsoft.com/office/drawing/2014/main" id="{F0CAB012-A47E-5D41-9E43-3D8BFD7C30B9}"/>
                  </a:ext>
                </a:extLst>
              </p:cNvPr>
              <p:cNvSpPr/>
              <p:nvPr/>
            </p:nvSpPr>
            <p:spPr>
              <a:xfrm>
                <a:off x="3169315" y="8434742"/>
                <a:ext cx="69079" cy="69079"/>
              </a:xfrm>
              <a:prstGeom prst="ellipse">
                <a:avLst/>
              </a:prstGeom>
              <a:solidFill>
                <a:srgbClr val="2F3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1600" b="0" i="0" u="none" strike="noStrike" kern="1200" cap="none" spc="0" normalizeH="0" baseline="0" noProof="0">
                  <a:ln>
                    <a:noFill/>
                  </a:ln>
                  <a:solidFill>
                    <a:prstClr val="white"/>
                  </a:solidFill>
                  <a:effectLst/>
                  <a:uLnTx/>
                  <a:uFillTx/>
                  <a:ea typeface="+mn-ea"/>
                  <a:cs typeface="+mn-cs"/>
                </a:endParaRPr>
              </a:p>
            </p:txBody>
          </p:sp>
          <p:sp>
            <p:nvSpPr>
              <p:cNvPr id="286" name="Овал 230">
                <a:extLst>
                  <a:ext uri="{FF2B5EF4-FFF2-40B4-BE49-F238E27FC236}">
                    <a16:creationId xmlns:a16="http://schemas.microsoft.com/office/drawing/2014/main" id="{488C0AF2-1F90-264A-A8D7-D33A85C9D154}"/>
                  </a:ext>
                </a:extLst>
              </p:cNvPr>
              <p:cNvSpPr/>
              <p:nvPr/>
            </p:nvSpPr>
            <p:spPr>
              <a:xfrm>
                <a:off x="3306734" y="8434742"/>
                <a:ext cx="69079" cy="69079"/>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1600" b="0" i="0" u="none" strike="noStrike" kern="1200" cap="none" spc="0" normalizeH="0" baseline="0" noProof="0">
                  <a:ln>
                    <a:noFill/>
                  </a:ln>
                  <a:solidFill>
                    <a:prstClr val="white"/>
                  </a:solidFill>
                  <a:effectLst/>
                  <a:uLnTx/>
                  <a:uFillTx/>
                  <a:ea typeface="+mn-ea"/>
                  <a:cs typeface="+mn-cs"/>
                </a:endParaRPr>
              </a:p>
            </p:txBody>
          </p:sp>
          <p:sp>
            <p:nvSpPr>
              <p:cNvPr id="287" name="Овал 231">
                <a:extLst>
                  <a:ext uri="{FF2B5EF4-FFF2-40B4-BE49-F238E27FC236}">
                    <a16:creationId xmlns:a16="http://schemas.microsoft.com/office/drawing/2014/main" id="{E73D1D12-42DF-4E49-875E-6240C7F83ED7}"/>
                  </a:ext>
                </a:extLst>
              </p:cNvPr>
              <p:cNvSpPr/>
              <p:nvPr/>
            </p:nvSpPr>
            <p:spPr>
              <a:xfrm>
                <a:off x="3444153" y="8434742"/>
                <a:ext cx="69079" cy="69079"/>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1600" b="0" i="0" u="none" strike="noStrike" kern="1200" cap="none" spc="0" normalizeH="0" baseline="0" noProof="0">
                  <a:ln>
                    <a:noFill/>
                  </a:ln>
                  <a:solidFill>
                    <a:prstClr val="white"/>
                  </a:solidFill>
                  <a:effectLst/>
                  <a:uLnTx/>
                  <a:uFillTx/>
                  <a:ea typeface="+mn-ea"/>
                  <a:cs typeface="+mn-cs"/>
                </a:endParaRPr>
              </a:p>
            </p:txBody>
          </p:sp>
        </p:grpSp>
        <p:sp>
          <p:nvSpPr>
            <p:cNvPr id="262" name="TextBox 261">
              <a:extLst>
                <a:ext uri="{FF2B5EF4-FFF2-40B4-BE49-F238E27FC236}">
                  <a16:creationId xmlns:a16="http://schemas.microsoft.com/office/drawing/2014/main" id="{41D340F8-77DE-6947-ACF2-E64037209114}"/>
                </a:ext>
              </a:extLst>
            </p:cNvPr>
            <p:cNvSpPr txBox="1"/>
            <p:nvPr/>
          </p:nvSpPr>
          <p:spPr>
            <a:xfrm>
              <a:off x="4191454" y="8467445"/>
              <a:ext cx="1324861" cy="466410"/>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en-US" sz="1050" b="0" i="0" u="none" strike="noStrike" kern="1200" cap="none" spc="0" normalizeH="0" baseline="0" noProof="0" dirty="0" err="1">
                  <a:ln>
                    <a:noFill/>
                  </a:ln>
                  <a:solidFill>
                    <a:srgbClr val="E7E6E6">
                      <a:lumMod val="10000"/>
                    </a:srgbClr>
                  </a:solidFill>
                  <a:effectLst/>
                  <a:uLnTx/>
                  <a:uFillTx/>
                  <a:ea typeface="Open Sans Light" panose="020B0306030504020204" pitchFamily="34" charset="0"/>
                  <a:cs typeface="Open Sans Light" panose="020B0306030504020204" pitchFamily="34" charset="0"/>
                </a:rPr>
                <a:t>Espagnol</a:t>
              </a:r>
              <a:endParaRPr kumimoji="0" lang="en-US" sz="1050" b="0" i="0" u="none" strike="noStrike" kern="1200" cap="none" spc="0" normalizeH="0" baseline="0" noProof="0" dirty="0">
                <a:ln>
                  <a:noFill/>
                </a:ln>
                <a:solidFill>
                  <a:srgbClr val="E7E6E6">
                    <a:lumMod val="10000"/>
                  </a:srgbClr>
                </a:solidFill>
                <a:effectLst/>
                <a:uLnTx/>
                <a:uFillTx/>
                <a:ea typeface="Open Sans Light" panose="020B0306030504020204" pitchFamily="34" charset="0"/>
                <a:cs typeface="Open Sans Light" panose="020B0306030504020204" pitchFamily="34" charset="0"/>
              </a:endParaRPr>
            </a:p>
            <a:p>
              <a:pPr marL="0" marR="0" lvl="0" indent="0" algn="l" defTabSz="457200" rtl="0" eaLnBrk="1" fontAlgn="auto" latinLnBrk="0" hangingPunct="1">
                <a:lnSpc>
                  <a:spcPct val="12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E7E6E6">
                    <a:lumMod val="10000"/>
                  </a:srgbClr>
                </a:solidFill>
                <a:effectLst/>
                <a:uLnTx/>
                <a:uFillTx/>
                <a:ea typeface="Open Sans Light" panose="020B0306030504020204" pitchFamily="34" charset="0"/>
                <a:cs typeface="Open Sans Light" panose="020B0306030504020204" pitchFamily="34" charset="0"/>
              </a:endParaRPr>
            </a:p>
          </p:txBody>
        </p:sp>
        <p:grpSp>
          <p:nvGrpSpPr>
            <p:cNvPr id="263" name="Group 262">
              <a:extLst>
                <a:ext uri="{FF2B5EF4-FFF2-40B4-BE49-F238E27FC236}">
                  <a16:creationId xmlns:a16="http://schemas.microsoft.com/office/drawing/2014/main" id="{01FE68D6-4684-BD43-A6EA-7D1C9FBEE9EC}"/>
                </a:ext>
              </a:extLst>
            </p:cNvPr>
            <p:cNvGrpSpPr/>
            <p:nvPr/>
          </p:nvGrpSpPr>
          <p:grpSpPr>
            <a:xfrm>
              <a:off x="5510320" y="8567011"/>
              <a:ext cx="756174" cy="69079"/>
              <a:chOff x="5510320" y="7500753"/>
              <a:chExt cx="756174" cy="69079"/>
            </a:xfrm>
          </p:grpSpPr>
          <p:sp>
            <p:nvSpPr>
              <p:cNvPr id="264" name="Овал 216">
                <a:extLst>
                  <a:ext uri="{FF2B5EF4-FFF2-40B4-BE49-F238E27FC236}">
                    <a16:creationId xmlns:a16="http://schemas.microsoft.com/office/drawing/2014/main" id="{2F226035-ACBE-A74D-AB0D-BB418473F740}"/>
                  </a:ext>
                </a:extLst>
              </p:cNvPr>
              <p:cNvSpPr/>
              <p:nvPr/>
            </p:nvSpPr>
            <p:spPr>
              <a:xfrm>
                <a:off x="5510320" y="7500753"/>
                <a:ext cx="69079" cy="69079"/>
              </a:xfrm>
              <a:prstGeom prst="ellipse">
                <a:avLst/>
              </a:prstGeom>
              <a:solidFill>
                <a:srgbClr val="2F3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1600" b="0" i="0" u="none" strike="noStrike" kern="1200" cap="none" spc="0" normalizeH="0" baseline="0" noProof="0">
                  <a:ln>
                    <a:noFill/>
                  </a:ln>
                  <a:solidFill>
                    <a:prstClr val="white"/>
                  </a:solidFill>
                  <a:effectLst/>
                  <a:uLnTx/>
                  <a:uFillTx/>
                  <a:ea typeface="+mn-ea"/>
                  <a:cs typeface="+mn-cs"/>
                </a:endParaRPr>
              </a:p>
            </p:txBody>
          </p:sp>
          <p:sp>
            <p:nvSpPr>
              <p:cNvPr id="265" name="Овал 217">
                <a:extLst>
                  <a:ext uri="{FF2B5EF4-FFF2-40B4-BE49-F238E27FC236}">
                    <a16:creationId xmlns:a16="http://schemas.microsoft.com/office/drawing/2014/main" id="{7EC20297-FF3B-2748-9402-2FE5D7D51CEB}"/>
                  </a:ext>
                </a:extLst>
              </p:cNvPr>
              <p:cNvSpPr/>
              <p:nvPr/>
            </p:nvSpPr>
            <p:spPr>
              <a:xfrm>
                <a:off x="5647739" y="7500753"/>
                <a:ext cx="69079" cy="69079"/>
              </a:xfrm>
              <a:prstGeom prst="ellipse">
                <a:avLst/>
              </a:prstGeom>
              <a:solidFill>
                <a:srgbClr val="2F3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1600" b="0" i="0" u="none" strike="noStrike" kern="1200" cap="none" spc="0" normalizeH="0" baseline="0" noProof="0">
                  <a:ln>
                    <a:noFill/>
                  </a:ln>
                  <a:solidFill>
                    <a:prstClr val="white"/>
                  </a:solidFill>
                  <a:effectLst/>
                  <a:uLnTx/>
                  <a:uFillTx/>
                  <a:ea typeface="+mn-ea"/>
                  <a:cs typeface="+mn-cs"/>
                </a:endParaRPr>
              </a:p>
            </p:txBody>
          </p:sp>
          <p:sp>
            <p:nvSpPr>
              <p:cNvPr id="266" name="Овал 218">
                <a:extLst>
                  <a:ext uri="{FF2B5EF4-FFF2-40B4-BE49-F238E27FC236}">
                    <a16:creationId xmlns:a16="http://schemas.microsoft.com/office/drawing/2014/main" id="{181A1DA6-6604-4C4C-8499-487D5ACB8FD6}"/>
                  </a:ext>
                </a:extLst>
              </p:cNvPr>
              <p:cNvSpPr/>
              <p:nvPr/>
            </p:nvSpPr>
            <p:spPr>
              <a:xfrm>
                <a:off x="5785158" y="7500753"/>
                <a:ext cx="69079" cy="69079"/>
              </a:xfrm>
              <a:prstGeom prst="ellipse">
                <a:avLst/>
              </a:prstGeom>
              <a:solidFill>
                <a:srgbClr val="2F3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1600" b="0" i="0" u="none" strike="noStrike" kern="1200" cap="none" spc="0" normalizeH="0" baseline="0" noProof="0">
                  <a:ln>
                    <a:noFill/>
                  </a:ln>
                  <a:solidFill>
                    <a:prstClr val="white"/>
                  </a:solidFill>
                  <a:effectLst/>
                  <a:uLnTx/>
                  <a:uFillTx/>
                  <a:ea typeface="+mn-ea"/>
                  <a:cs typeface="+mn-cs"/>
                </a:endParaRPr>
              </a:p>
            </p:txBody>
          </p:sp>
          <p:sp>
            <p:nvSpPr>
              <p:cNvPr id="267" name="Овал 219">
                <a:extLst>
                  <a:ext uri="{FF2B5EF4-FFF2-40B4-BE49-F238E27FC236}">
                    <a16:creationId xmlns:a16="http://schemas.microsoft.com/office/drawing/2014/main" id="{0AC0E339-9CB8-F644-9CA1-F32A699B3522}"/>
                  </a:ext>
                </a:extLst>
              </p:cNvPr>
              <p:cNvSpPr/>
              <p:nvPr/>
            </p:nvSpPr>
            <p:spPr>
              <a:xfrm>
                <a:off x="5922577" y="7500753"/>
                <a:ext cx="69079" cy="69079"/>
              </a:xfrm>
              <a:prstGeom prst="ellipse">
                <a:avLst/>
              </a:prstGeom>
              <a:solidFill>
                <a:srgbClr val="2F3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1600" b="0" i="0" u="none" strike="noStrike" kern="1200" cap="none" spc="0" normalizeH="0" baseline="0" noProof="0">
                  <a:ln>
                    <a:noFill/>
                  </a:ln>
                  <a:solidFill>
                    <a:prstClr val="white"/>
                  </a:solidFill>
                  <a:effectLst/>
                  <a:uLnTx/>
                  <a:uFillTx/>
                  <a:ea typeface="+mn-ea"/>
                  <a:cs typeface="+mn-cs"/>
                </a:endParaRPr>
              </a:p>
            </p:txBody>
          </p:sp>
          <p:sp>
            <p:nvSpPr>
              <p:cNvPr id="268" name="Овал 220">
                <a:extLst>
                  <a:ext uri="{FF2B5EF4-FFF2-40B4-BE49-F238E27FC236}">
                    <a16:creationId xmlns:a16="http://schemas.microsoft.com/office/drawing/2014/main" id="{548CA0F0-4AC6-C143-AD60-E3344EF4BC16}"/>
                  </a:ext>
                </a:extLst>
              </p:cNvPr>
              <p:cNvSpPr/>
              <p:nvPr/>
            </p:nvSpPr>
            <p:spPr>
              <a:xfrm>
                <a:off x="6059996" y="7500753"/>
                <a:ext cx="69079" cy="69079"/>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1600" b="0" i="0" u="none" strike="noStrike" kern="1200" cap="none" spc="0" normalizeH="0" baseline="0" noProof="0">
                  <a:ln>
                    <a:noFill/>
                  </a:ln>
                  <a:solidFill>
                    <a:prstClr val="white"/>
                  </a:solidFill>
                  <a:effectLst/>
                  <a:uLnTx/>
                  <a:uFillTx/>
                  <a:ea typeface="+mn-ea"/>
                  <a:cs typeface="+mn-cs"/>
                </a:endParaRPr>
              </a:p>
            </p:txBody>
          </p:sp>
          <p:sp>
            <p:nvSpPr>
              <p:cNvPr id="269" name="Овал 221">
                <a:extLst>
                  <a:ext uri="{FF2B5EF4-FFF2-40B4-BE49-F238E27FC236}">
                    <a16:creationId xmlns:a16="http://schemas.microsoft.com/office/drawing/2014/main" id="{3F2FBEA1-748A-784D-8307-38CCF43D7675}"/>
                  </a:ext>
                </a:extLst>
              </p:cNvPr>
              <p:cNvSpPr/>
              <p:nvPr/>
            </p:nvSpPr>
            <p:spPr>
              <a:xfrm>
                <a:off x="6197415" y="7500753"/>
                <a:ext cx="69079" cy="69079"/>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1600" b="0" i="0" u="none" strike="noStrike" kern="1200" cap="none" spc="0" normalizeH="0" baseline="0" noProof="0">
                  <a:ln>
                    <a:noFill/>
                  </a:ln>
                  <a:solidFill>
                    <a:prstClr val="white"/>
                  </a:solidFill>
                  <a:effectLst/>
                  <a:uLnTx/>
                  <a:uFillTx/>
                  <a:ea typeface="+mn-ea"/>
                  <a:cs typeface="+mn-cs"/>
                </a:endParaRPr>
              </a:p>
            </p:txBody>
          </p:sp>
        </p:grpSp>
      </p:grpSp>
      <p:sp>
        <p:nvSpPr>
          <p:cNvPr id="299" name="TextBox 298">
            <a:extLst>
              <a:ext uri="{FF2B5EF4-FFF2-40B4-BE49-F238E27FC236}">
                <a16:creationId xmlns:a16="http://schemas.microsoft.com/office/drawing/2014/main" id="{89955B56-7940-5641-BF63-99E2759ACF11}"/>
              </a:ext>
            </a:extLst>
          </p:cNvPr>
          <p:cNvSpPr txBox="1"/>
          <p:nvPr/>
        </p:nvSpPr>
        <p:spPr>
          <a:xfrm>
            <a:off x="4771705" y="354713"/>
            <a:ext cx="1890225" cy="461665"/>
          </a:xfrm>
          <a:prstGeom prst="rect">
            <a:avLst/>
          </a:prstGeom>
          <a:solidFill>
            <a:schemeClr val="accent4">
              <a:lumMod val="60000"/>
              <a:lumOff val="4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F3B7D"/>
                </a:solidFill>
                <a:effectLst/>
                <a:uLnTx/>
                <a:uFillTx/>
                <a:ea typeface="Open Sans" panose="020B0606030504020204" pitchFamily="34" charset="0"/>
                <a:cs typeface="Open Sans" panose="020B0606030504020204" pitchFamily="34" charset="0"/>
              </a:rPr>
              <a:t>Brice CLIENT</a:t>
            </a:r>
            <a:endParaRPr kumimoji="0" lang="uk-UA" sz="2400" b="1" i="0" u="none" strike="noStrike" kern="1200" cap="none" spc="0" normalizeH="0" baseline="0" noProof="0" dirty="0">
              <a:ln>
                <a:noFill/>
              </a:ln>
              <a:solidFill>
                <a:srgbClr val="2F3B7D"/>
              </a:solidFill>
              <a:effectLst/>
              <a:uLnTx/>
              <a:uFillTx/>
              <a:ea typeface="Open Sans" panose="020B0606030504020204" pitchFamily="34" charset="0"/>
              <a:cs typeface="Open Sans" panose="020B0606030504020204" pitchFamily="34" charset="0"/>
            </a:endParaRPr>
          </a:p>
        </p:txBody>
      </p:sp>
      <p:sp>
        <p:nvSpPr>
          <p:cNvPr id="300" name="TextBox 299">
            <a:extLst>
              <a:ext uri="{FF2B5EF4-FFF2-40B4-BE49-F238E27FC236}">
                <a16:creationId xmlns:a16="http://schemas.microsoft.com/office/drawing/2014/main" id="{23B502C8-237C-0546-8443-AE1C258E5F02}"/>
              </a:ext>
            </a:extLst>
          </p:cNvPr>
          <p:cNvSpPr txBox="1"/>
          <p:nvPr/>
        </p:nvSpPr>
        <p:spPr>
          <a:xfrm>
            <a:off x="2667573" y="861508"/>
            <a:ext cx="3882217" cy="299184"/>
          </a:xfrm>
          <a:prstGeom prst="rect">
            <a:avLst/>
          </a:prstGeom>
          <a:noFill/>
        </p:spPr>
        <p:txBody>
          <a:bodyPr wrap="square" rtlCol="0">
            <a:spAutoFit/>
          </a:bodyPr>
          <a:lstStyle/>
          <a:p>
            <a:pPr marL="0" marR="0" lvl="0" indent="0" algn="r" defTabSz="457200" rtl="0" eaLnBrk="1" fontAlgn="auto" latinLnBrk="0" hangingPunct="1">
              <a:lnSpc>
                <a:spcPct val="120000"/>
              </a:lnSpc>
              <a:spcBef>
                <a:spcPts val="0"/>
              </a:spcBef>
              <a:spcAft>
                <a:spcPts val="0"/>
              </a:spcAft>
              <a:buClrTx/>
              <a:buSzTx/>
              <a:buFontTx/>
              <a:buNone/>
              <a:tabLst/>
              <a:defRPr/>
            </a:pPr>
            <a:r>
              <a:rPr lang="fr-FR" sz="1200" dirty="0">
                <a:solidFill>
                  <a:srgbClr val="002060"/>
                </a:solidFill>
              </a:rPr>
              <a:t>Chargé de clientèle expérimenté avec 15 ans d'expérience</a:t>
            </a:r>
            <a:endParaRPr kumimoji="0" lang="en-US" sz="1200" b="1" i="0" u="none" strike="noStrike" kern="1200" cap="none" spc="0" normalizeH="0" baseline="0" noProof="0" dirty="0">
              <a:ln>
                <a:noFill/>
              </a:ln>
              <a:solidFill>
                <a:srgbClr val="002060"/>
              </a:solidFill>
              <a:effectLst/>
              <a:uLnTx/>
              <a:uFillTx/>
              <a:ea typeface="Open Sans" panose="020B0606030504020204" pitchFamily="34" charset="0"/>
              <a:cs typeface="Open Sans" panose="020B0606030504020204" pitchFamily="34" charset="0"/>
            </a:endParaRPr>
          </a:p>
        </p:txBody>
      </p:sp>
      <p:sp>
        <p:nvSpPr>
          <p:cNvPr id="301" name="Freeform 5">
            <a:extLst>
              <a:ext uri="{FF2B5EF4-FFF2-40B4-BE49-F238E27FC236}">
                <a16:creationId xmlns:a16="http://schemas.microsoft.com/office/drawing/2014/main" id="{04EA5A59-AA06-844D-9D7B-519A926034DC}"/>
              </a:ext>
            </a:extLst>
          </p:cNvPr>
          <p:cNvSpPr>
            <a:spLocks noEditPoints="1"/>
          </p:cNvSpPr>
          <p:nvPr/>
        </p:nvSpPr>
        <p:spPr bwMode="auto">
          <a:xfrm>
            <a:off x="471591" y="714704"/>
            <a:ext cx="201820" cy="150922"/>
          </a:xfrm>
          <a:custGeom>
            <a:avLst/>
            <a:gdLst>
              <a:gd name="T0" fmla="*/ 1941 w 1941"/>
              <a:gd name="T1" fmla="*/ 1213 h 1455"/>
              <a:gd name="T2" fmla="*/ 1910 w 1941"/>
              <a:gd name="T3" fmla="*/ 1329 h 1455"/>
              <a:gd name="T4" fmla="*/ 1297 w 1941"/>
              <a:gd name="T5" fmla="*/ 644 h 1455"/>
              <a:gd name="T6" fmla="*/ 1903 w 1941"/>
              <a:gd name="T7" fmla="*/ 113 h 1455"/>
              <a:gd name="T8" fmla="*/ 1941 w 1941"/>
              <a:gd name="T9" fmla="*/ 242 h 1455"/>
              <a:gd name="T10" fmla="*/ 1941 w 1941"/>
              <a:gd name="T11" fmla="*/ 1213 h 1455"/>
              <a:gd name="T12" fmla="*/ 970 w 1941"/>
              <a:gd name="T13" fmla="*/ 768 h 1455"/>
              <a:gd name="T14" fmla="*/ 1814 w 1941"/>
              <a:gd name="T15" fmla="*/ 30 h 1455"/>
              <a:gd name="T16" fmla="*/ 1698 w 1941"/>
              <a:gd name="T17" fmla="*/ 0 h 1455"/>
              <a:gd name="T18" fmla="*/ 243 w 1941"/>
              <a:gd name="T19" fmla="*/ 0 h 1455"/>
              <a:gd name="T20" fmla="*/ 127 w 1941"/>
              <a:gd name="T21" fmla="*/ 30 h 1455"/>
              <a:gd name="T22" fmla="*/ 970 w 1941"/>
              <a:gd name="T23" fmla="*/ 768 h 1455"/>
              <a:gd name="T24" fmla="*/ 1206 w 1941"/>
              <a:gd name="T25" fmla="*/ 724 h 1455"/>
              <a:gd name="T26" fmla="*/ 1010 w 1941"/>
              <a:gd name="T27" fmla="*/ 895 h 1455"/>
              <a:gd name="T28" fmla="*/ 970 w 1941"/>
              <a:gd name="T29" fmla="*/ 910 h 1455"/>
              <a:gd name="T30" fmla="*/ 931 w 1941"/>
              <a:gd name="T31" fmla="*/ 895 h 1455"/>
              <a:gd name="T32" fmla="*/ 735 w 1941"/>
              <a:gd name="T33" fmla="*/ 724 h 1455"/>
              <a:gd name="T34" fmla="*/ 115 w 1941"/>
              <a:gd name="T35" fmla="*/ 1418 h 1455"/>
              <a:gd name="T36" fmla="*/ 243 w 1941"/>
              <a:gd name="T37" fmla="*/ 1455 h 1455"/>
              <a:gd name="T38" fmla="*/ 1698 w 1941"/>
              <a:gd name="T39" fmla="*/ 1455 h 1455"/>
              <a:gd name="T40" fmla="*/ 1826 w 1941"/>
              <a:gd name="T41" fmla="*/ 1418 h 1455"/>
              <a:gd name="T42" fmla="*/ 1206 w 1941"/>
              <a:gd name="T43" fmla="*/ 724 h 1455"/>
              <a:gd name="T44" fmla="*/ 38 w 1941"/>
              <a:gd name="T45" fmla="*/ 113 h 1455"/>
              <a:gd name="T46" fmla="*/ 0 w 1941"/>
              <a:gd name="T47" fmla="*/ 242 h 1455"/>
              <a:gd name="T48" fmla="*/ 0 w 1941"/>
              <a:gd name="T49" fmla="*/ 1213 h 1455"/>
              <a:gd name="T50" fmla="*/ 31 w 1941"/>
              <a:gd name="T51" fmla="*/ 1329 h 1455"/>
              <a:gd name="T52" fmla="*/ 644 w 1941"/>
              <a:gd name="T53" fmla="*/ 644 h 1455"/>
              <a:gd name="T54" fmla="*/ 38 w 1941"/>
              <a:gd name="T55" fmla="*/ 113 h 1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41" h="1455">
                <a:moveTo>
                  <a:pt x="1941" y="1213"/>
                </a:moveTo>
                <a:cubicBezTo>
                  <a:pt x="1941" y="1255"/>
                  <a:pt x="1929" y="1295"/>
                  <a:pt x="1910" y="1329"/>
                </a:cubicBezTo>
                <a:cubicBezTo>
                  <a:pt x="1297" y="644"/>
                  <a:pt x="1297" y="644"/>
                  <a:pt x="1297" y="644"/>
                </a:cubicBezTo>
                <a:cubicBezTo>
                  <a:pt x="1903" y="113"/>
                  <a:pt x="1903" y="113"/>
                  <a:pt x="1903" y="113"/>
                </a:cubicBezTo>
                <a:cubicBezTo>
                  <a:pt x="1927" y="151"/>
                  <a:pt x="1941" y="195"/>
                  <a:pt x="1941" y="242"/>
                </a:cubicBezTo>
                <a:cubicBezTo>
                  <a:pt x="1941" y="1213"/>
                  <a:pt x="1941" y="1213"/>
                  <a:pt x="1941" y="1213"/>
                </a:cubicBezTo>
                <a:close/>
                <a:moveTo>
                  <a:pt x="970" y="768"/>
                </a:moveTo>
                <a:cubicBezTo>
                  <a:pt x="1814" y="30"/>
                  <a:pt x="1814" y="30"/>
                  <a:pt x="1814" y="30"/>
                </a:cubicBezTo>
                <a:cubicBezTo>
                  <a:pt x="1779" y="11"/>
                  <a:pt x="1740" y="0"/>
                  <a:pt x="1698" y="0"/>
                </a:cubicBezTo>
                <a:cubicBezTo>
                  <a:pt x="243" y="0"/>
                  <a:pt x="243" y="0"/>
                  <a:pt x="243" y="0"/>
                </a:cubicBezTo>
                <a:cubicBezTo>
                  <a:pt x="201" y="0"/>
                  <a:pt x="162" y="11"/>
                  <a:pt x="127" y="30"/>
                </a:cubicBezTo>
                <a:lnTo>
                  <a:pt x="970" y="768"/>
                </a:lnTo>
                <a:close/>
                <a:moveTo>
                  <a:pt x="1206" y="724"/>
                </a:moveTo>
                <a:cubicBezTo>
                  <a:pt x="1010" y="895"/>
                  <a:pt x="1010" y="895"/>
                  <a:pt x="1010" y="895"/>
                </a:cubicBezTo>
                <a:cubicBezTo>
                  <a:pt x="999" y="905"/>
                  <a:pt x="985" y="910"/>
                  <a:pt x="970" y="910"/>
                </a:cubicBezTo>
                <a:cubicBezTo>
                  <a:pt x="956" y="910"/>
                  <a:pt x="942" y="905"/>
                  <a:pt x="931" y="895"/>
                </a:cubicBezTo>
                <a:cubicBezTo>
                  <a:pt x="735" y="724"/>
                  <a:pt x="735" y="724"/>
                  <a:pt x="735" y="724"/>
                </a:cubicBezTo>
                <a:cubicBezTo>
                  <a:pt x="115" y="1418"/>
                  <a:pt x="115" y="1418"/>
                  <a:pt x="115" y="1418"/>
                </a:cubicBezTo>
                <a:cubicBezTo>
                  <a:pt x="152" y="1441"/>
                  <a:pt x="195" y="1455"/>
                  <a:pt x="243" y="1455"/>
                </a:cubicBezTo>
                <a:cubicBezTo>
                  <a:pt x="1698" y="1455"/>
                  <a:pt x="1698" y="1455"/>
                  <a:pt x="1698" y="1455"/>
                </a:cubicBezTo>
                <a:cubicBezTo>
                  <a:pt x="1745" y="1455"/>
                  <a:pt x="1789" y="1441"/>
                  <a:pt x="1826" y="1418"/>
                </a:cubicBezTo>
                <a:lnTo>
                  <a:pt x="1206" y="724"/>
                </a:lnTo>
                <a:close/>
                <a:moveTo>
                  <a:pt x="38" y="113"/>
                </a:moveTo>
                <a:cubicBezTo>
                  <a:pt x="14" y="151"/>
                  <a:pt x="0" y="195"/>
                  <a:pt x="0" y="242"/>
                </a:cubicBezTo>
                <a:cubicBezTo>
                  <a:pt x="0" y="1213"/>
                  <a:pt x="0" y="1213"/>
                  <a:pt x="0" y="1213"/>
                </a:cubicBezTo>
                <a:cubicBezTo>
                  <a:pt x="0" y="1255"/>
                  <a:pt x="12" y="1295"/>
                  <a:pt x="31" y="1329"/>
                </a:cubicBezTo>
                <a:cubicBezTo>
                  <a:pt x="644" y="644"/>
                  <a:pt x="644" y="644"/>
                  <a:pt x="644" y="644"/>
                </a:cubicBezTo>
                <a:lnTo>
                  <a:pt x="38" y="113"/>
                </a:lnTo>
                <a:close/>
              </a:path>
            </a:pathLst>
          </a:custGeom>
          <a:solidFill>
            <a:srgbClr val="2F3B7D"/>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srgbClr val="2F3B7D"/>
              </a:solidFill>
              <a:effectLst/>
              <a:uLnTx/>
              <a:uFillTx/>
              <a:ea typeface="+mn-ea"/>
              <a:cs typeface="+mn-cs"/>
            </a:endParaRPr>
          </a:p>
        </p:txBody>
      </p:sp>
      <p:sp>
        <p:nvSpPr>
          <p:cNvPr id="302" name="Freeform 21">
            <a:extLst>
              <a:ext uri="{FF2B5EF4-FFF2-40B4-BE49-F238E27FC236}">
                <a16:creationId xmlns:a16="http://schemas.microsoft.com/office/drawing/2014/main" id="{CE716AC8-9925-4742-984B-0DB53507FAFF}"/>
              </a:ext>
            </a:extLst>
          </p:cNvPr>
          <p:cNvSpPr>
            <a:spLocks noEditPoints="1"/>
          </p:cNvSpPr>
          <p:nvPr/>
        </p:nvSpPr>
        <p:spPr bwMode="auto">
          <a:xfrm>
            <a:off x="474326" y="359332"/>
            <a:ext cx="193028" cy="192270"/>
          </a:xfrm>
          <a:custGeom>
            <a:avLst/>
            <a:gdLst>
              <a:gd name="T0" fmla="*/ 970 w 1941"/>
              <a:gd name="T1" fmla="*/ 0 h 1941"/>
              <a:gd name="T2" fmla="*/ 0 w 1941"/>
              <a:gd name="T3" fmla="*/ 971 h 1941"/>
              <a:gd name="T4" fmla="*/ 970 w 1941"/>
              <a:gd name="T5" fmla="*/ 1941 h 1941"/>
              <a:gd name="T6" fmla="*/ 1941 w 1941"/>
              <a:gd name="T7" fmla="*/ 971 h 1941"/>
              <a:gd name="T8" fmla="*/ 970 w 1941"/>
              <a:gd name="T9" fmla="*/ 0 h 1941"/>
              <a:gd name="T10" fmla="*/ 1483 w 1941"/>
              <a:gd name="T11" fmla="*/ 1416 h 1941"/>
              <a:gd name="T12" fmla="*/ 1405 w 1941"/>
              <a:gd name="T13" fmla="*/ 1494 h 1941"/>
              <a:gd name="T14" fmla="*/ 1349 w 1941"/>
              <a:gd name="T15" fmla="*/ 1516 h 1941"/>
              <a:gd name="T16" fmla="*/ 693 w 1941"/>
              <a:gd name="T17" fmla="*/ 1248 h 1941"/>
              <a:gd name="T18" fmla="*/ 425 w 1941"/>
              <a:gd name="T19" fmla="*/ 589 h 1941"/>
              <a:gd name="T20" fmla="*/ 447 w 1941"/>
              <a:gd name="T21" fmla="*/ 536 h 1941"/>
              <a:gd name="T22" fmla="*/ 525 w 1941"/>
              <a:gd name="T23" fmla="*/ 458 h 1941"/>
              <a:gd name="T24" fmla="*/ 646 w 1941"/>
              <a:gd name="T25" fmla="*/ 430 h 1941"/>
              <a:gd name="T26" fmla="*/ 663 w 1941"/>
              <a:gd name="T27" fmla="*/ 435 h 1941"/>
              <a:gd name="T28" fmla="*/ 751 w 1941"/>
              <a:gd name="T29" fmla="*/ 529 h 1941"/>
              <a:gd name="T30" fmla="*/ 790 w 1941"/>
              <a:gd name="T31" fmla="*/ 672 h 1941"/>
              <a:gd name="T32" fmla="*/ 758 w 1941"/>
              <a:gd name="T33" fmla="*/ 795 h 1941"/>
              <a:gd name="T34" fmla="*/ 707 w 1941"/>
              <a:gd name="T35" fmla="*/ 847 h 1941"/>
              <a:gd name="T36" fmla="*/ 1094 w 1941"/>
              <a:gd name="T37" fmla="*/ 1235 h 1941"/>
              <a:gd name="T38" fmla="*/ 1146 w 1941"/>
              <a:gd name="T39" fmla="*/ 1183 h 1941"/>
              <a:gd name="T40" fmla="*/ 1269 w 1941"/>
              <a:gd name="T41" fmla="*/ 1151 h 1941"/>
              <a:gd name="T42" fmla="*/ 1412 w 1941"/>
              <a:gd name="T43" fmla="*/ 1190 h 1941"/>
              <a:gd name="T44" fmla="*/ 1506 w 1941"/>
              <a:gd name="T45" fmla="*/ 1278 h 1941"/>
              <a:gd name="T46" fmla="*/ 1511 w 1941"/>
              <a:gd name="T47" fmla="*/ 1295 h 1941"/>
              <a:gd name="T48" fmla="*/ 1483 w 1941"/>
              <a:gd name="T49" fmla="*/ 1416 h 1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41" h="1941">
                <a:moveTo>
                  <a:pt x="970" y="0"/>
                </a:moveTo>
                <a:cubicBezTo>
                  <a:pt x="435" y="0"/>
                  <a:pt x="0" y="435"/>
                  <a:pt x="0" y="971"/>
                </a:cubicBezTo>
                <a:cubicBezTo>
                  <a:pt x="0" y="1506"/>
                  <a:pt x="435" y="1941"/>
                  <a:pt x="970" y="1941"/>
                </a:cubicBezTo>
                <a:cubicBezTo>
                  <a:pt x="1506" y="1941"/>
                  <a:pt x="1941" y="1506"/>
                  <a:pt x="1941" y="971"/>
                </a:cubicBezTo>
                <a:cubicBezTo>
                  <a:pt x="1941" y="435"/>
                  <a:pt x="1506" y="0"/>
                  <a:pt x="970" y="0"/>
                </a:cubicBezTo>
                <a:close/>
                <a:moveTo>
                  <a:pt x="1483" y="1416"/>
                </a:moveTo>
                <a:cubicBezTo>
                  <a:pt x="1405" y="1494"/>
                  <a:pt x="1405" y="1494"/>
                  <a:pt x="1405" y="1494"/>
                </a:cubicBezTo>
                <a:cubicBezTo>
                  <a:pt x="1391" y="1508"/>
                  <a:pt x="1351" y="1516"/>
                  <a:pt x="1349" y="1516"/>
                </a:cubicBezTo>
                <a:cubicBezTo>
                  <a:pt x="1104" y="1518"/>
                  <a:pt x="867" y="1422"/>
                  <a:pt x="693" y="1248"/>
                </a:cubicBezTo>
                <a:cubicBezTo>
                  <a:pt x="519" y="1074"/>
                  <a:pt x="422" y="836"/>
                  <a:pt x="425" y="589"/>
                </a:cubicBezTo>
                <a:cubicBezTo>
                  <a:pt x="425" y="589"/>
                  <a:pt x="433" y="550"/>
                  <a:pt x="447" y="536"/>
                </a:cubicBezTo>
                <a:cubicBezTo>
                  <a:pt x="525" y="458"/>
                  <a:pt x="525" y="458"/>
                  <a:pt x="525" y="458"/>
                </a:cubicBezTo>
                <a:cubicBezTo>
                  <a:pt x="553" y="430"/>
                  <a:pt x="608" y="417"/>
                  <a:pt x="646" y="430"/>
                </a:cubicBezTo>
                <a:cubicBezTo>
                  <a:pt x="663" y="435"/>
                  <a:pt x="663" y="435"/>
                  <a:pt x="663" y="435"/>
                </a:cubicBezTo>
                <a:cubicBezTo>
                  <a:pt x="701" y="448"/>
                  <a:pt x="741" y="490"/>
                  <a:pt x="751" y="529"/>
                </a:cubicBezTo>
                <a:cubicBezTo>
                  <a:pt x="790" y="672"/>
                  <a:pt x="790" y="672"/>
                  <a:pt x="790" y="672"/>
                </a:cubicBezTo>
                <a:cubicBezTo>
                  <a:pt x="801" y="711"/>
                  <a:pt x="787" y="767"/>
                  <a:pt x="758" y="795"/>
                </a:cubicBezTo>
                <a:cubicBezTo>
                  <a:pt x="707" y="847"/>
                  <a:pt x="707" y="847"/>
                  <a:pt x="707" y="847"/>
                </a:cubicBezTo>
                <a:cubicBezTo>
                  <a:pt x="757" y="1036"/>
                  <a:pt x="905" y="1184"/>
                  <a:pt x="1094" y="1235"/>
                </a:cubicBezTo>
                <a:cubicBezTo>
                  <a:pt x="1146" y="1183"/>
                  <a:pt x="1146" y="1183"/>
                  <a:pt x="1146" y="1183"/>
                </a:cubicBezTo>
                <a:cubicBezTo>
                  <a:pt x="1174" y="1154"/>
                  <a:pt x="1230" y="1140"/>
                  <a:pt x="1269" y="1151"/>
                </a:cubicBezTo>
                <a:cubicBezTo>
                  <a:pt x="1412" y="1190"/>
                  <a:pt x="1412" y="1190"/>
                  <a:pt x="1412" y="1190"/>
                </a:cubicBezTo>
                <a:cubicBezTo>
                  <a:pt x="1451" y="1201"/>
                  <a:pt x="1493" y="1240"/>
                  <a:pt x="1506" y="1278"/>
                </a:cubicBezTo>
                <a:cubicBezTo>
                  <a:pt x="1511" y="1295"/>
                  <a:pt x="1511" y="1295"/>
                  <a:pt x="1511" y="1295"/>
                </a:cubicBezTo>
                <a:cubicBezTo>
                  <a:pt x="1524" y="1333"/>
                  <a:pt x="1511" y="1388"/>
                  <a:pt x="1483" y="1416"/>
                </a:cubicBezTo>
                <a:close/>
              </a:path>
            </a:pathLst>
          </a:custGeom>
          <a:solidFill>
            <a:srgbClr val="2F3B7D"/>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srgbClr val="2F3B7D"/>
              </a:solidFill>
              <a:effectLst/>
              <a:uLnTx/>
              <a:uFillTx/>
              <a:ea typeface="+mn-ea"/>
              <a:cs typeface="+mn-cs"/>
            </a:endParaRPr>
          </a:p>
        </p:txBody>
      </p:sp>
      <p:sp>
        <p:nvSpPr>
          <p:cNvPr id="303" name="Freeform 9">
            <a:extLst>
              <a:ext uri="{FF2B5EF4-FFF2-40B4-BE49-F238E27FC236}">
                <a16:creationId xmlns:a16="http://schemas.microsoft.com/office/drawing/2014/main" id="{FED4D547-E0F7-DA44-A981-1F226B6E1CFC}"/>
              </a:ext>
            </a:extLst>
          </p:cNvPr>
          <p:cNvSpPr>
            <a:spLocks noEditPoints="1"/>
          </p:cNvSpPr>
          <p:nvPr/>
        </p:nvSpPr>
        <p:spPr bwMode="auto">
          <a:xfrm>
            <a:off x="480278" y="1672597"/>
            <a:ext cx="176916" cy="176916"/>
          </a:xfrm>
          <a:custGeom>
            <a:avLst/>
            <a:gdLst>
              <a:gd name="T0" fmla="*/ 1748 w 2048"/>
              <a:gd name="T1" fmla="*/ 0 h 2048"/>
              <a:gd name="T2" fmla="*/ 300 w 2048"/>
              <a:gd name="T3" fmla="*/ 0 h 2048"/>
              <a:gd name="T4" fmla="*/ 0 w 2048"/>
              <a:gd name="T5" fmla="*/ 300 h 2048"/>
              <a:gd name="T6" fmla="*/ 0 w 2048"/>
              <a:gd name="T7" fmla="*/ 1748 h 2048"/>
              <a:gd name="T8" fmla="*/ 300 w 2048"/>
              <a:gd name="T9" fmla="*/ 2048 h 2048"/>
              <a:gd name="T10" fmla="*/ 1748 w 2048"/>
              <a:gd name="T11" fmla="*/ 2048 h 2048"/>
              <a:gd name="T12" fmla="*/ 2048 w 2048"/>
              <a:gd name="T13" fmla="*/ 1748 h 2048"/>
              <a:gd name="T14" fmla="*/ 2048 w 2048"/>
              <a:gd name="T15" fmla="*/ 300 h 2048"/>
              <a:gd name="T16" fmla="*/ 1748 w 2048"/>
              <a:gd name="T17" fmla="*/ 0 h 2048"/>
              <a:gd name="T18" fmla="*/ 724 w 2048"/>
              <a:gd name="T19" fmla="*/ 1624 h 2048"/>
              <a:gd name="T20" fmla="*/ 484 w 2048"/>
              <a:gd name="T21" fmla="*/ 1624 h 2048"/>
              <a:gd name="T22" fmla="*/ 484 w 2048"/>
              <a:gd name="T23" fmla="*/ 784 h 2048"/>
              <a:gd name="T24" fmla="*/ 724 w 2048"/>
              <a:gd name="T25" fmla="*/ 784 h 2048"/>
              <a:gd name="T26" fmla="*/ 724 w 2048"/>
              <a:gd name="T27" fmla="*/ 1624 h 2048"/>
              <a:gd name="T28" fmla="*/ 724 w 2048"/>
              <a:gd name="T29" fmla="*/ 664 h 2048"/>
              <a:gd name="T30" fmla="*/ 484 w 2048"/>
              <a:gd name="T31" fmla="*/ 664 h 2048"/>
              <a:gd name="T32" fmla="*/ 484 w 2048"/>
              <a:gd name="T33" fmla="*/ 424 h 2048"/>
              <a:gd name="T34" fmla="*/ 724 w 2048"/>
              <a:gd name="T35" fmla="*/ 424 h 2048"/>
              <a:gd name="T36" fmla="*/ 724 w 2048"/>
              <a:gd name="T37" fmla="*/ 664 h 2048"/>
              <a:gd name="T38" fmla="*/ 1564 w 2048"/>
              <a:gd name="T39" fmla="*/ 1624 h 2048"/>
              <a:gd name="T40" fmla="*/ 1324 w 2048"/>
              <a:gd name="T41" fmla="*/ 1624 h 2048"/>
              <a:gd name="T42" fmla="*/ 1324 w 2048"/>
              <a:gd name="T43" fmla="*/ 1144 h 2048"/>
              <a:gd name="T44" fmla="*/ 1204 w 2048"/>
              <a:gd name="T45" fmla="*/ 1024 h 2048"/>
              <a:gd name="T46" fmla="*/ 1084 w 2048"/>
              <a:gd name="T47" fmla="*/ 1144 h 2048"/>
              <a:gd name="T48" fmla="*/ 1084 w 2048"/>
              <a:gd name="T49" fmla="*/ 1624 h 2048"/>
              <a:gd name="T50" fmla="*/ 844 w 2048"/>
              <a:gd name="T51" fmla="*/ 1624 h 2048"/>
              <a:gd name="T52" fmla="*/ 844 w 2048"/>
              <a:gd name="T53" fmla="*/ 784 h 2048"/>
              <a:gd name="T54" fmla="*/ 1084 w 2048"/>
              <a:gd name="T55" fmla="*/ 784 h 2048"/>
              <a:gd name="T56" fmla="*/ 1084 w 2048"/>
              <a:gd name="T57" fmla="*/ 829 h 2048"/>
              <a:gd name="T58" fmla="*/ 1264 w 2048"/>
              <a:gd name="T59" fmla="*/ 784 h 2048"/>
              <a:gd name="T60" fmla="*/ 1564 w 2048"/>
              <a:gd name="T61" fmla="*/ 1103 h 2048"/>
              <a:gd name="T62" fmla="*/ 1564 w 2048"/>
              <a:gd name="T63" fmla="*/ 1624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48" h="2048">
                <a:moveTo>
                  <a:pt x="1748" y="0"/>
                </a:moveTo>
                <a:cubicBezTo>
                  <a:pt x="300" y="0"/>
                  <a:pt x="300" y="0"/>
                  <a:pt x="300" y="0"/>
                </a:cubicBezTo>
                <a:cubicBezTo>
                  <a:pt x="135" y="0"/>
                  <a:pt x="0" y="135"/>
                  <a:pt x="0" y="300"/>
                </a:cubicBezTo>
                <a:cubicBezTo>
                  <a:pt x="0" y="1748"/>
                  <a:pt x="0" y="1748"/>
                  <a:pt x="0" y="1748"/>
                </a:cubicBezTo>
                <a:cubicBezTo>
                  <a:pt x="0" y="1913"/>
                  <a:pt x="135" y="2048"/>
                  <a:pt x="300" y="2048"/>
                </a:cubicBezTo>
                <a:cubicBezTo>
                  <a:pt x="1748" y="2048"/>
                  <a:pt x="1748" y="2048"/>
                  <a:pt x="1748" y="2048"/>
                </a:cubicBezTo>
                <a:cubicBezTo>
                  <a:pt x="1913" y="2048"/>
                  <a:pt x="2048" y="1913"/>
                  <a:pt x="2048" y="1748"/>
                </a:cubicBezTo>
                <a:cubicBezTo>
                  <a:pt x="2048" y="300"/>
                  <a:pt x="2048" y="300"/>
                  <a:pt x="2048" y="300"/>
                </a:cubicBezTo>
                <a:cubicBezTo>
                  <a:pt x="2048" y="135"/>
                  <a:pt x="1913" y="0"/>
                  <a:pt x="1748" y="0"/>
                </a:cubicBezTo>
                <a:close/>
                <a:moveTo>
                  <a:pt x="724" y="1624"/>
                </a:moveTo>
                <a:cubicBezTo>
                  <a:pt x="484" y="1624"/>
                  <a:pt x="484" y="1624"/>
                  <a:pt x="484" y="1624"/>
                </a:cubicBezTo>
                <a:cubicBezTo>
                  <a:pt x="484" y="784"/>
                  <a:pt x="484" y="784"/>
                  <a:pt x="484" y="784"/>
                </a:cubicBezTo>
                <a:cubicBezTo>
                  <a:pt x="724" y="784"/>
                  <a:pt x="724" y="784"/>
                  <a:pt x="724" y="784"/>
                </a:cubicBezTo>
                <a:lnTo>
                  <a:pt x="724" y="1624"/>
                </a:lnTo>
                <a:close/>
                <a:moveTo>
                  <a:pt x="724" y="664"/>
                </a:moveTo>
                <a:cubicBezTo>
                  <a:pt x="484" y="664"/>
                  <a:pt x="484" y="664"/>
                  <a:pt x="484" y="664"/>
                </a:cubicBezTo>
                <a:cubicBezTo>
                  <a:pt x="484" y="424"/>
                  <a:pt x="484" y="424"/>
                  <a:pt x="484" y="424"/>
                </a:cubicBezTo>
                <a:cubicBezTo>
                  <a:pt x="724" y="424"/>
                  <a:pt x="724" y="424"/>
                  <a:pt x="724" y="424"/>
                </a:cubicBezTo>
                <a:lnTo>
                  <a:pt x="724" y="664"/>
                </a:lnTo>
                <a:close/>
                <a:moveTo>
                  <a:pt x="1564" y="1624"/>
                </a:moveTo>
                <a:cubicBezTo>
                  <a:pt x="1324" y="1624"/>
                  <a:pt x="1324" y="1624"/>
                  <a:pt x="1324" y="1624"/>
                </a:cubicBezTo>
                <a:cubicBezTo>
                  <a:pt x="1324" y="1144"/>
                  <a:pt x="1324" y="1144"/>
                  <a:pt x="1324" y="1144"/>
                </a:cubicBezTo>
                <a:cubicBezTo>
                  <a:pt x="1324" y="1078"/>
                  <a:pt x="1270" y="1024"/>
                  <a:pt x="1204" y="1024"/>
                </a:cubicBezTo>
                <a:cubicBezTo>
                  <a:pt x="1138" y="1024"/>
                  <a:pt x="1084" y="1078"/>
                  <a:pt x="1084" y="1144"/>
                </a:cubicBezTo>
                <a:cubicBezTo>
                  <a:pt x="1084" y="1624"/>
                  <a:pt x="1084" y="1624"/>
                  <a:pt x="1084" y="1624"/>
                </a:cubicBezTo>
                <a:cubicBezTo>
                  <a:pt x="844" y="1624"/>
                  <a:pt x="844" y="1624"/>
                  <a:pt x="844" y="1624"/>
                </a:cubicBezTo>
                <a:cubicBezTo>
                  <a:pt x="844" y="784"/>
                  <a:pt x="844" y="784"/>
                  <a:pt x="844" y="784"/>
                </a:cubicBezTo>
                <a:cubicBezTo>
                  <a:pt x="1084" y="784"/>
                  <a:pt x="1084" y="784"/>
                  <a:pt x="1084" y="784"/>
                </a:cubicBezTo>
                <a:cubicBezTo>
                  <a:pt x="1084" y="829"/>
                  <a:pt x="1084" y="829"/>
                  <a:pt x="1084" y="829"/>
                </a:cubicBezTo>
                <a:cubicBezTo>
                  <a:pt x="1147" y="810"/>
                  <a:pt x="1188" y="784"/>
                  <a:pt x="1264" y="784"/>
                </a:cubicBezTo>
                <a:cubicBezTo>
                  <a:pt x="1427" y="784"/>
                  <a:pt x="1564" y="930"/>
                  <a:pt x="1564" y="1103"/>
                </a:cubicBezTo>
                <a:lnTo>
                  <a:pt x="1564" y="1624"/>
                </a:lnTo>
                <a:close/>
              </a:path>
            </a:pathLst>
          </a:custGeom>
          <a:solidFill>
            <a:srgbClr val="2F3B7D"/>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srgbClr val="2F3B7D"/>
              </a:solidFill>
              <a:effectLst/>
              <a:uLnTx/>
              <a:uFillTx/>
              <a:ea typeface="+mn-ea"/>
              <a:cs typeface="+mn-cs"/>
            </a:endParaRPr>
          </a:p>
        </p:txBody>
      </p:sp>
      <p:sp>
        <p:nvSpPr>
          <p:cNvPr id="304" name="Freeform 13">
            <a:extLst>
              <a:ext uri="{FF2B5EF4-FFF2-40B4-BE49-F238E27FC236}">
                <a16:creationId xmlns:a16="http://schemas.microsoft.com/office/drawing/2014/main" id="{407BD0A7-E263-7844-8A1B-78275DCAE16F}"/>
              </a:ext>
            </a:extLst>
          </p:cNvPr>
          <p:cNvSpPr>
            <a:spLocks/>
          </p:cNvSpPr>
          <p:nvPr/>
        </p:nvSpPr>
        <p:spPr bwMode="auto">
          <a:xfrm>
            <a:off x="464061" y="1361525"/>
            <a:ext cx="209350" cy="171488"/>
          </a:xfrm>
          <a:custGeom>
            <a:avLst/>
            <a:gdLst>
              <a:gd name="T0" fmla="*/ 764 w 2048"/>
              <a:gd name="T1" fmla="*/ 1681 h 1681"/>
              <a:gd name="T2" fmla="*/ 493 w 2048"/>
              <a:gd name="T3" fmla="*/ 1660 h 1681"/>
              <a:gd name="T4" fmla="*/ 121 w 2048"/>
              <a:gd name="T5" fmla="*/ 1524 h 1681"/>
              <a:gd name="T6" fmla="*/ 0 w 2048"/>
              <a:gd name="T7" fmla="*/ 1458 h 1681"/>
              <a:gd name="T8" fmla="*/ 131 w 2048"/>
              <a:gd name="T9" fmla="*/ 1415 h 1681"/>
              <a:gd name="T10" fmla="*/ 470 w 2048"/>
              <a:gd name="T11" fmla="*/ 1293 h 1681"/>
              <a:gd name="T12" fmla="*/ 239 w 2048"/>
              <a:gd name="T13" fmla="*/ 1024 h 1681"/>
              <a:gd name="T14" fmla="*/ 208 w 2048"/>
              <a:gd name="T15" fmla="*/ 931 h 1681"/>
              <a:gd name="T16" fmla="*/ 233 w 2048"/>
              <a:gd name="T17" fmla="*/ 935 h 1681"/>
              <a:gd name="T18" fmla="*/ 176 w 2048"/>
              <a:gd name="T19" fmla="*/ 865 h 1681"/>
              <a:gd name="T20" fmla="*/ 103 w 2048"/>
              <a:gd name="T21" fmla="*/ 608 h 1681"/>
              <a:gd name="T22" fmla="*/ 108 w 2048"/>
              <a:gd name="T23" fmla="*/ 527 h 1681"/>
              <a:gd name="T24" fmla="*/ 157 w 2048"/>
              <a:gd name="T25" fmla="*/ 545 h 1681"/>
              <a:gd name="T26" fmla="*/ 113 w 2048"/>
              <a:gd name="T27" fmla="*/ 422 h 1681"/>
              <a:gd name="T28" fmla="*/ 163 w 2048"/>
              <a:gd name="T29" fmla="*/ 107 h 1681"/>
              <a:gd name="T30" fmla="*/ 205 w 2048"/>
              <a:gd name="T31" fmla="*/ 29 h 1681"/>
              <a:gd name="T32" fmla="*/ 262 w 2048"/>
              <a:gd name="T33" fmla="*/ 97 h 1681"/>
              <a:gd name="T34" fmla="*/ 935 w 2048"/>
              <a:gd name="T35" fmla="*/ 476 h 1681"/>
              <a:gd name="T36" fmla="*/ 960 w 2048"/>
              <a:gd name="T37" fmla="*/ 262 h 1681"/>
              <a:gd name="T38" fmla="*/ 1122 w 2048"/>
              <a:gd name="T39" fmla="*/ 76 h 1681"/>
              <a:gd name="T40" fmla="*/ 1406 w 2048"/>
              <a:gd name="T41" fmla="*/ 6 h 1681"/>
              <a:gd name="T42" fmla="*/ 1685 w 2048"/>
              <a:gd name="T43" fmla="*/ 121 h 1681"/>
              <a:gd name="T44" fmla="*/ 1787 w 2048"/>
              <a:gd name="T45" fmla="*/ 87 h 1681"/>
              <a:gd name="T46" fmla="*/ 1867 w 2048"/>
              <a:gd name="T47" fmla="*/ 58 h 1681"/>
              <a:gd name="T48" fmla="*/ 1984 w 2048"/>
              <a:gd name="T49" fmla="*/ 18 h 1681"/>
              <a:gd name="T50" fmla="*/ 1907 w 2048"/>
              <a:gd name="T51" fmla="*/ 236 h 1681"/>
              <a:gd name="T52" fmla="*/ 1923 w 2048"/>
              <a:gd name="T53" fmla="*/ 234 h 1681"/>
              <a:gd name="T54" fmla="*/ 2048 w 2048"/>
              <a:gd name="T55" fmla="*/ 229 h 1681"/>
              <a:gd name="T56" fmla="*/ 1974 w 2048"/>
              <a:gd name="T57" fmla="*/ 330 h 1681"/>
              <a:gd name="T58" fmla="*/ 1967 w 2048"/>
              <a:gd name="T59" fmla="*/ 339 h 1681"/>
              <a:gd name="T60" fmla="*/ 1853 w 2048"/>
              <a:gd name="T61" fmla="*/ 495 h 1681"/>
              <a:gd name="T62" fmla="*/ 1817 w 2048"/>
              <a:gd name="T63" fmla="*/ 619 h 1681"/>
              <a:gd name="T64" fmla="*/ 1753 w 2048"/>
              <a:gd name="T65" fmla="*/ 1092 h 1681"/>
              <a:gd name="T66" fmla="*/ 1528 w 2048"/>
              <a:gd name="T67" fmla="*/ 1425 h 1681"/>
              <a:gd name="T68" fmla="*/ 1058 w 2048"/>
              <a:gd name="T69" fmla="*/ 1652 h 1681"/>
              <a:gd name="T70" fmla="*/ 764 w 2048"/>
              <a:gd name="T71" fmla="*/ 1681 h 1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48" h="1681">
                <a:moveTo>
                  <a:pt x="764" y="1681"/>
                </a:moveTo>
                <a:cubicBezTo>
                  <a:pt x="675" y="1681"/>
                  <a:pt x="584" y="1674"/>
                  <a:pt x="493" y="1660"/>
                </a:cubicBezTo>
                <a:cubicBezTo>
                  <a:pt x="331" y="1634"/>
                  <a:pt x="168" y="1550"/>
                  <a:pt x="121" y="1524"/>
                </a:cubicBezTo>
                <a:cubicBezTo>
                  <a:pt x="0" y="1458"/>
                  <a:pt x="0" y="1458"/>
                  <a:pt x="0" y="1458"/>
                </a:cubicBezTo>
                <a:cubicBezTo>
                  <a:pt x="131" y="1415"/>
                  <a:pt x="131" y="1415"/>
                  <a:pt x="131" y="1415"/>
                </a:cubicBezTo>
                <a:cubicBezTo>
                  <a:pt x="275" y="1368"/>
                  <a:pt x="362" y="1338"/>
                  <a:pt x="470" y="1293"/>
                </a:cubicBezTo>
                <a:cubicBezTo>
                  <a:pt x="362" y="1240"/>
                  <a:pt x="279" y="1146"/>
                  <a:pt x="239" y="1024"/>
                </a:cubicBezTo>
                <a:cubicBezTo>
                  <a:pt x="208" y="931"/>
                  <a:pt x="208" y="931"/>
                  <a:pt x="208" y="931"/>
                </a:cubicBezTo>
                <a:cubicBezTo>
                  <a:pt x="233" y="935"/>
                  <a:pt x="233" y="935"/>
                  <a:pt x="233" y="935"/>
                </a:cubicBezTo>
                <a:cubicBezTo>
                  <a:pt x="209" y="911"/>
                  <a:pt x="191" y="887"/>
                  <a:pt x="176" y="865"/>
                </a:cubicBezTo>
                <a:cubicBezTo>
                  <a:pt x="124" y="786"/>
                  <a:pt x="97" y="690"/>
                  <a:pt x="103" y="608"/>
                </a:cubicBezTo>
                <a:cubicBezTo>
                  <a:pt x="108" y="527"/>
                  <a:pt x="108" y="527"/>
                  <a:pt x="108" y="527"/>
                </a:cubicBezTo>
                <a:cubicBezTo>
                  <a:pt x="157" y="545"/>
                  <a:pt x="157" y="545"/>
                  <a:pt x="157" y="545"/>
                </a:cubicBezTo>
                <a:cubicBezTo>
                  <a:pt x="136" y="507"/>
                  <a:pt x="122" y="466"/>
                  <a:pt x="113" y="422"/>
                </a:cubicBezTo>
                <a:cubicBezTo>
                  <a:pt x="92" y="317"/>
                  <a:pt x="110" y="205"/>
                  <a:pt x="163" y="107"/>
                </a:cubicBezTo>
                <a:cubicBezTo>
                  <a:pt x="205" y="29"/>
                  <a:pt x="205" y="29"/>
                  <a:pt x="205" y="29"/>
                </a:cubicBezTo>
                <a:cubicBezTo>
                  <a:pt x="262" y="97"/>
                  <a:pt x="262" y="97"/>
                  <a:pt x="262" y="97"/>
                </a:cubicBezTo>
                <a:cubicBezTo>
                  <a:pt x="440" y="312"/>
                  <a:pt x="667" y="439"/>
                  <a:pt x="935" y="476"/>
                </a:cubicBezTo>
                <a:cubicBezTo>
                  <a:pt x="924" y="401"/>
                  <a:pt x="932" y="328"/>
                  <a:pt x="960" y="262"/>
                </a:cubicBezTo>
                <a:cubicBezTo>
                  <a:pt x="991" y="186"/>
                  <a:pt x="1048" y="122"/>
                  <a:pt x="1122" y="76"/>
                </a:cubicBezTo>
                <a:cubicBezTo>
                  <a:pt x="1206" y="25"/>
                  <a:pt x="1306" y="0"/>
                  <a:pt x="1406" y="6"/>
                </a:cubicBezTo>
                <a:cubicBezTo>
                  <a:pt x="1512" y="12"/>
                  <a:pt x="1609" y="52"/>
                  <a:pt x="1685" y="121"/>
                </a:cubicBezTo>
                <a:cubicBezTo>
                  <a:pt x="1723" y="111"/>
                  <a:pt x="1750" y="101"/>
                  <a:pt x="1787" y="87"/>
                </a:cubicBezTo>
                <a:cubicBezTo>
                  <a:pt x="1810" y="78"/>
                  <a:pt x="1835" y="69"/>
                  <a:pt x="1867" y="58"/>
                </a:cubicBezTo>
                <a:cubicBezTo>
                  <a:pt x="1984" y="18"/>
                  <a:pt x="1984" y="18"/>
                  <a:pt x="1984" y="18"/>
                </a:cubicBezTo>
                <a:cubicBezTo>
                  <a:pt x="1907" y="236"/>
                  <a:pt x="1907" y="236"/>
                  <a:pt x="1907" y="236"/>
                </a:cubicBezTo>
                <a:cubicBezTo>
                  <a:pt x="1912" y="235"/>
                  <a:pt x="1918" y="235"/>
                  <a:pt x="1923" y="234"/>
                </a:cubicBezTo>
                <a:cubicBezTo>
                  <a:pt x="2048" y="229"/>
                  <a:pt x="2048" y="229"/>
                  <a:pt x="2048" y="229"/>
                </a:cubicBezTo>
                <a:cubicBezTo>
                  <a:pt x="1974" y="330"/>
                  <a:pt x="1974" y="330"/>
                  <a:pt x="1974" y="330"/>
                </a:cubicBezTo>
                <a:cubicBezTo>
                  <a:pt x="1970" y="336"/>
                  <a:pt x="1969" y="337"/>
                  <a:pt x="1967" y="339"/>
                </a:cubicBezTo>
                <a:cubicBezTo>
                  <a:pt x="1961" y="348"/>
                  <a:pt x="1954" y="360"/>
                  <a:pt x="1853" y="495"/>
                </a:cubicBezTo>
                <a:cubicBezTo>
                  <a:pt x="1827" y="529"/>
                  <a:pt x="1815" y="573"/>
                  <a:pt x="1817" y="619"/>
                </a:cubicBezTo>
                <a:cubicBezTo>
                  <a:pt x="1826" y="795"/>
                  <a:pt x="1804" y="954"/>
                  <a:pt x="1753" y="1092"/>
                </a:cubicBezTo>
                <a:cubicBezTo>
                  <a:pt x="1704" y="1223"/>
                  <a:pt x="1628" y="1335"/>
                  <a:pt x="1528" y="1425"/>
                </a:cubicBezTo>
                <a:cubicBezTo>
                  <a:pt x="1404" y="1537"/>
                  <a:pt x="1246" y="1613"/>
                  <a:pt x="1058" y="1652"/>
                </a:cubicBezTo>
                <a:cubicBezTo>
                  <a:pt x="966" y="1672"/>
                  <a:pt x="867" y="1681"/>
                  <a:pt x="764" y="1681"/>
                </a:cubicBezTo>
                <a:close/>
              </a:path>
            </a:pathLst>
          </a:custGeom>
          <a:solidFill>
            <a:srgbClr val="2F3B7D"/>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srgbClr val="2F3B7D"/>
              </a:solidFill>
              <a:effectLst/>
              <a:uLnTx/>
              <a:uFillTx/>
              <a:ea typeface="+mn-ea"/>
              <a:cs typeface="+mn-cs"/>
            </a:endParaRPr>
          </a:p>
        </p:txBody>
      </p:sp>
      <p:sp>
        <p:nvSpPr>
          <p:cNvPr id="305" name="Freeform 17">
            <a:extLst>
              <a:ext uri="{FF2B5EF4-FFF2-40B4-BE49-F238E27FC236}">
                <a16:creationId xmlns:a16="http://schemas.microsoft.com/office/drawing/2014/main" id="{4B520218-BB4D-2E49-9FCC-4659329E4964}"/>
              </a:ext>
            </a:extLst>
          </p:cNvPr>
          <p:cNvSpPr>
            <a:spLocks/>
          </p:cNvSpPr>
          <p:nvPr/>
        </p:nvSpPr>
        <p:spPr bwMode="auto">
          <a:xfrm>
            <a:off x="479913" y="1028728"/>
            <a:ext cx="177646" cy="176916"/>
          </a:xfrm>
          <a:custGeom>
            <a:avLst/>
            <a:gdLst>
              <a:gd name="T0" fmla="*/ 1792 w 2048"/>
              <a:gd name="T1" fmla="*/ 0 h 2048"/>
              <a:gd name="T2" fmla="*/ 256 w 2048"/>
              <a:gd name="T3" fmla="*/ 0 h 2048"/>
              <a:gd name="T4" fmla="*/ 0 w 2048"/>
              <a:gd name="T5" fmla="*/ 256 h 2048"/>
              <a:gd name="T6" fmla="*/ 0 w 2048"/>
              <a:gd name="T7" fmla="*/ 1792 h 2048"/>
              <a:gd name="T8" fmla="*/ 256 w 2048"/>
              <a:gd name="T9" fmla="*/ 2048 h 2048"/>
              <a:gd name="T10" fmla="*/ 1024 w 2048"/>
              <a:gd name="T11" fmla="*/ 2048 h 2048"/>
              <a:gd name="T12" fmla="*/ 1024 w 2048"/>
              <a:gd name="T13" fmla="*/ 1344 h 2048"/>
              <a:gd name="T14" fmla="*/ 768 w 2048"/>
              <a:gd name="T15" fmla="*/ 1344 h 2048"/>
              <a:gd name="T16" fmla="*/ 768 w 2048"/>
              <a:gd name="T17" fmla="*/ 1024 h 2048"/>
              <a:gd name="T18" fmla="*/ 1024 w 2048"/>
              <a:gd name="T19" fmla="*/ 1024 h 2048"/>
              <a:gd name="T20" fmla="*/ 1024 w 2048"/>
              <a:gd name="T21" fmla="*/ 768 h 2048"/>
              <a:gd name="T22" fmla="*/ 1408 w 2048"/>
              <a:gd name="T23" fmla="*/ 384 h 2048"/>
              <a:gd name="T24" fmla="*/ 1664 w 2048"/>
              <a:gd name="T25" fmla="*/ 384 h 2048"/>
              <a:gd name="T26" fmla="*/ 1664 w 2048"/>
              <a:gd name="T27" fmla="*/ 704 h 2048"/>
              <a:gd name="T28" fmla="*/ 1536 w 2048"/>
              <a:gd name="T29" fmla="*/ 704 h 2048"/>
              <a:gd name="T30" fmla="*/ 1408 w 2048"/>
              <a:gd name="T31" fmla="*/ 768 h 2048"/>
              <a:gd name="T32" fmla="*/ 1408 w 2048"/>
              <a:gd name="T33" fmla="*/ 1024 h 2048"/>
              <a:gd name="T34" fmla="*/ 1728 w 2048"/>
              <a:gd name="T35" fmla="*/ 1024 h 2048"/>
              <a:gd name="T36" fmla="*/ 1600 w 2048"/>
              <a:gd name="T37" fmla="*/ 1344 h 2048"/>
              <a:gd name="T38" fmla="*/ 1408 w 2048"/>
              <a:gd name="T39" fmla="*/ 1344 h 2048"/>
              <a:gd name="T40" fmla="*/ 1408 w 2048"/>
              <a:gd name="T41" fmla="*/ 2048 h 2048"/>
              <a:gd name="T42" fmla="*/ 1792 w 2048"/>
              <a:gd name="T43" fmla="*/ 2048 h 2048"/>
              <a:gd name="T44" fmla="*/ 2048 w 2048"/>
              <a:gd name="T45" fmla="*/ 1792 h 2048"/>
              <a:gd name="T46" fmla="*/ 2048 w 2048"/>
              <a:gd name="T47" fmla="*/ 256 h 2048"/>
              <a:gd name="T48" fmla="*/ 1792 w 2048"/>
              <a:gd name="T49"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8" h="2048">
                <a:moveTo>
                  <a:pt x="1792" y="0"/>
                </a:moveTo>
                <a:cubicBezTo>
                  <a:pt x="256" y="0"/>
                  <a:pt x="256" y="0"/>
                  <a:pt x="256" y="0"/>
                </a:cubicBezTo>
                <a:cubicBezTo>
                  <a:pt x="115" y="0"/>
                  <a:pt x="0" y="115"/>
                  <a:pt x="0" y="256"/>
                </a:cubicBezTo>
                <a:cubicBezTo>
                  <a:pt x="0" y="1792"/>
                  <a:pt x="0" y="1792"/>
                  <a:pt x="0" y="1792"/>
                </a:cubicBezTo>
                <a:cubicBezTo>
                  <a:pt x="0" y="1933"/>
                  <a:pt x="115" y="2048"/>
                  <a:pt x="256" y="2048"/>
                </a:cubicBezTo>
                <a:cubicBezTo>
                  <a:pt x="1024" y="2048"/>
                  <a:pt x="1024" y="2048"/>
                  <a:pt x="1024" y="2048"/>
                </a:cubicBezTo>
                <a:cubicBezTo>
                  <a:pt x="1024" y="1344"/>
                  <a:pt x="1024" y="1344"/>
                  <a:pt x="1024" y="1344"/>
                </a:cubicBezTo>
                <a:cubicBezTo>
                  <a:pt x="768" y="1344"/>
                  <a:pt x="768" y="1344"/>
                  <a:pt x="768" y="1344"/>
                </a:cubicBezTo>
                <a:cubicBezTo>
                  <a:pt x="768" y="1024"/>
                  <a:pt x="768" y="1024"/>
                  <a:pt x="768" y="1024"/>
                </a:cubicBezTo>
                <a:cubicBezTo>
                  <a:pt x="1024" y="1024"/>
                  <a:pt x="1024" y="1024"/>
                  <a:pt x="1024" y="1024"/>
                </a:cubicBezTo>
                <a:cubicBezTo>
                  <a:pt x="1024" y="768"/>
                  <a:pt x="1024" y="768"/>
                  <a:pt x="1024" y="768"/>
                </a:cubicBezTo>
                <a:cubicBezTo>
                  <a:pt x="1024" y="556"/>
                  <a:pt x="1196" y="384"/>
                  <a:pt x="1408" y="384"/>
                </a:cubicBezTo>
                <a:cubicBezTo>
                  <a:pt x="1664" y="384"/>
                  <a:pt x="1664" y="384"/>
                  <a:pt x="1664" y="384"/>
                </a:cubicBezTo>
                <a:cubicBezTo>
                  <a:pt x="1664" y="704"/>
                  <a:pt x="1664" y="704"/>
                  <a:pt x="1664" y="704"/>
                </a:cubicBezTo>
                <a:cubicBezTo>
                  <a:pt x="1536" y="704"/>
                  <a:pt x="1536" y="704"/>
                  <a:pt x="1536" y="704"/>
                </a:cubicBezTo>
                <a:cubicBezTo>
                  <a:pt x="1465" y="704"/>
                  <a:pt x="1408" y="697"/>
                  <a:pt x="1408" y="768"/>
                </a:cubicBezTo>
                <a:cubicBezTo>
                  <a:pt x="1408" y="1024"/>
                  <a:pt x="1408" y="1024"/>
                  <a:pt x="1408" y="1024"/>
                </a:cubicBezTo>
                <a:cubicBezTo>
                  <a:pt x="1728" y="1024"/>
                  <a:pt x="1728" y="1024"/>
                  <a:pt x="1728" y="1024"/>
                </a:cubicBezTo>
                <a:cubicBezTo>
                  <a:pt x="1600" y="1344"/>
                  <a:pt x="1600" y="1344"/>
                  <a:pt x="1600" y="1344"/>
                </a:cubicBezTo>
                <a:cubicBezTo>
                  <a:pt x="1408" y="1344"/>
                  <a:pt x="1408" y="1344"/>
                  <a:pt x="1408" y="1344"/>
                </a:cubicBezTo>
                <a:cubicBezTo>
                  <a:pt x="1408" y="2048"/>
                  <a:pt x="1408" y="2048"/>
                  <a:pt x="1408" y="2048"/>
                </a:cubicBezTo>
                <a:cubicBezTo>
                  <a:pt x="1792" y="2048"/>
                  <a:pt x="1792" y="2048"/>
                  <a:pt x="1792" y="2048"/>
                </a:cubicBezTo>
                <a:cubicBezTo>
                  <a:pt x="1933" y="2048"/>
                  <a:pt x="2048" y="1933"/>
                  <a:pt x="2048" y="1792"/>
                </a:cubicBezTo>
                <a:cubicBezTo>
                  <a:pt x="2048" y="256"/>
                  <a:pt x="2048" y="256"/>
                  <a:pt x="2048" y="256"/>
                </a:cubicBezTo>
                <a:cubicBezTo>
                  <a:pt x="2048" y="115"/>
                  <a:pt x="1933" y="0"/>
                  <a:pt x="1792" y="0"/>
                </a:cubicBezTo>
                <a:close/>
              </a:path>
            </a:pathLst>
          </a:custGeom>
          <a:solidFill>
            <a:srgbClr val="2F3B7D"/>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srgbClr val="2F3B7D"/>
              </a:solidFill>
              <a:effectLst/>
              <a:uLnTx/>
              <a:uFillTx/>
              <a:ea typeface="+mn-ea"/>
              <a:cs typeface="+mn-cs"/>
            </a:endParaRPr>
          </a:p>
        </p:txBody>
      </p:sp>
      <p:sp>
        <p:nvSpPr>
          <p:cNvPr id="313" name="TextBox 312">
            <a:extLst>
              <a:ext uri="{FF2B5EF4-FFF2-40B4-BE49-F238E27FC236}">
                <a16:creationId xmlns:a16="http://schemas.microsoft.com/office/drawing/2014/main" id="{94B758B6-B3B5-9D46-9BCD-F8A3D02B55FD}"/>
              </a:ext>
            </a:extLst>
          </p:cNvPr>
          <p:cNvSpPr txBox="1"/>
          <p:nvPr/>
        </p:nvSpPr>
        <p:spPr>
          <a:xfrm>
            <a:off x="822659" y="331104"/>
            <a:ext cx="1124776" cy="1561838"/>
          </a:xfrm>
          <a:prstGeom prst="rect">
            <a:avLst/>
          </a:prstGeom>
          <a:noFill/>
        </p:spPr>
        <p:txBody>
          <a:bodyPr wrap="square" rtlCol="0">
            <a:spAutoFit/>
          </a:bodyPr>
          <a:lstStyle/>
          <a:p>
            <a:pPr marL="0" marR="0" lvl="0" indent="0" algn="just" defTabSz="457200" rtl="0" eaLnBrk="1" fontAlgn="auto" latinLnBrk="0" hangingPunct="1">
              <a:lnSpc>
                <a:spcPct val="120000"/>
              </a:lnSpc>
              <a:spcBef>
                <a:spcPts val="0"/>
              </a:spcBef>
              <a:spcAft>
                <a:spcPts val="1000"/>
              </a:spcAft>
              <a:buClr>
                <a:srgbClr val="00B0F0"/>
              </a:buClr>
              <a:buSzTx/>
              <a:buFontTx/>
              <a:buNone/>
              <a:tabLst/>
              <a:defRPr/>
            </a:pPr>
            <a:r>
              <a:rPr kumimoji="0" lang="en-US" sz="1050" b="0" i="0" u="none" strike="noStrike" kern="1200" cap="none" spc="0" normalizeH="0" baseline="0" noProof="0" dirty="0">
                <a:ln>
                  <a:noFill/>
                </a:ln>
                <a:solidFill>
                  <a:srgbClr val="E7E6E6">
                    <a:lumMod val="10000"/>
                  </a:srgbClr>
                </a:solidFill>
                <a:effectLst/>
                <a:uLnTx/>
                <a:uFillTx/>
                <a:ea typeface="Open Sans Light" panose="020B0306030504020204" pitchFamily="34" charset="0"/>
                <a:cs typeface="Open Sans Light" panose="020B0306030504020204" pitchFamily="34" charset="0"/>
              </a:rPr>
              <a:t>01 02 03 04 05</a:t>
            </a:r>
          </a:p>
          <a:p>
            <a:pPr marL="0" marR="0" lvl="0" indent="0" algn="just" defTabSz="457200" rtl="0" eaLnBrk="1" fontAlgn="auto" latinLnBrk="0" hangingPunct="1">
              <a:lnSpc>
                <a:spcPct val="120000"/>
              </a:lnSpc>
              <a:spcBef>
                <a:spcPts val="0"/>
              </a:spcBef>
              <a:spcAft>
                <a:spcPts val="1000"/>
              </a:spcAft>
              <a:buClr>
                <a:srgbClr val="00B0F0"/>
              </a:buClr>
              <a:buSzTx/>
              <a:buFontTx/>
              <a:buNone/>
              <a:tabLst/>
              <a:defRPr/>
            </a:pPr>
            <a:r>
              <a:rPr kumimoji="0" lang="en-US" sz="1050" b="0" i="0" u="none" strike="noStrike" kern="1200" cap="none" spc="0" normalizeH="0" baseline="0" noProof="0" dirty="0" err="1">
                <a:ln>
                  <a:noFill/>
                </a:ln>
                <a:solidFill>
                  <a:srgbClr val="E7E6E6">
                    <a:lumMod val="10000"/>
                  </a:srgbClr>
                </a:solidFill>
                <a:effectLst/>
                <a:uLnTx/>
                <a:uFillTx/>
                <a:ea typeface="Open Sans Light" panose="020B0306030504020204" pitchFamily="34" charset="0"/>
                <a:cs typeface="Open Sans Light" panose="020B0306030504020204" pitchFamily="34" charset="0"/>
              </a:rPr>
              <a:t>mail@mail.com</a:t>
            </a:r>
            <a:endParaRPr kumimoji="0" lang="en-US" sz="1050" b="0" i="0" u="none" strike="noStrike" kern="1200" cap="none" spc="0" normalizeH="0" baseline="0" noProof="0" dirty="0">
              <a:ln>
                <a:noFill/>
              </a:ln>
              <a:solidFill>
                <a:srgbClr val="E7E6E6">
                  <a:lumMod val="10000"/>
                </a:srgbClr>
              </a:solidFill>
              <a:effectLst/>
              <a:uLnTx/>
              <a:uFillTx/>
              <a:ea typeface="Open Sans Light" panose="020B0306030504020204" pitchFamily="34" charset="0"/>
              <a:cs typeface="Open Sans Light" panose="020B0306030504020204" pitchFamily="34" charset="0"/>
            </a:endParaRPr>
          </a:p>
          <a:p>
            <a:pPr marL="0" marR="0" lvl="0" indent="0" algn="just" defTabSz="457200" rtl="0" eaLnBrk="1" fontAlgn="auto" latinLnBrk="0" hangingPunct="1">
              <a:lnSpc>
                <a:spcPct val="120000"/>
              </a:lnSpc>
              <a:spcBef>
                <a:spcPts val="0"/>
              </a:spcBef>
              <a:spcAft>
                <a:spcPts val="1000"/>
              </a:spcAft>
              <a:buClr>
                <a:srgbClr val="00B0F0"/>
              </a:buClr>
              <a:buSzTx/>
              <a:buFontTx/>
              <a:buNone/>
              <a:tabLst/>
              <a:defRPr/>
            </a:pPr>
            <a:r>
              <a:rPr kumimoji="0" lang="en-US" sz="1050" b="0" i="0" u="none" strike="noStrike" kern="1200" cap="none" spc="0" normalizeH="0" baseline="0" noProof="0" dirty="0">
                <a:ln>
                  <a:noFill/>
                </a:ln>
                <a:solidFill>
                  <a:srgbClr val="E7E6E6">
                    <a:lumMod val="10000"/>
                  </a:srgbClr>
                </a:solidFill>
                <a:effectLst/>
                <a:uLnTx/>
                <a:uFillTx/>
                <a:ea typeface="Open Sans Light" panose="020B0306030504020204" pitchFamily="34" charset="0"/>
                <a:cs typeface="Open Sans Light" panose="020B0306030504020204" pitchFamily="34" charset="0"/>
              </a:rPr>
              <a:t>/</a:t>
            </a:r>
            <a:r>
              <a:rPr kumimoji="0" lang="en-US" sz="1050" b="0" i="0" u="none" strike="noStrike" kern="1200" cap="none" spc="0" normalizeH="0" baseline="0" noProof="0" dirty="0" err="1">
                <a:ln>
                  <a:noFill/>
                </a:ln>
                <a:solidFill>
                  <a:srgbClr val="E7E6E6">
                    <a:lumMod val="10000"/>
                  </a:srgbClr>
                </a:solidFill>
                <a:effectLst/>
                <a:uLnTx/>
                <a:uFillTx/>
                <a:ea typeface="Open Sans Light" panose="020B0306030504020204" pitchFamily="34" charset="0"/>
                <a:cs typeface="Open Sans Light" panose="020B0306030504020204" pitchFamily="34" charset="0"/>
              </a:rPr>
              <a:t>mon_compte</a:t>
            </a:r>
            <a:endParaRPr kumimoji="0" lang="en-US" sz="1050" b="0" i="0" u="none" strike="noStrike" kern="1200" cap="none" spc="0" normalizeH="0" baseline="0" noProof="0" dirty="0">
              <a:ln>
                <a:noFill/>
              </a:ln>
              <a:solidFill>
                <a:srgbClr val="E7E6E6">
                  <a:lumMod val="10000"/>
                </a:srgbClr>
              </a:solidFill>
              <a:effectLst/>
              <a:uLnTx/>
              <a:uFillTx/>
              <a:ea typeface="Open Sans Light" panose="020B0306030504020204" pitchFamily="34" charset="0"/>
              <a:cs typeface="Open Sans Light" panose="020B0306030504020204" pitchFamily="34" charset="0"/>
            </a:endParaRPr>
          </a:p>
          <a:p>
            <a:pPr algn="just">
              <a:lnSpc>
                <a:spcPct val="120000"/>
              </a:lnSpc>
              <a:spcAft>
                <a:spcPts val="1000"/>
              </a:spcAft>
              <a:buClr>
                <a:srgbClr val="00B0F0"/>
              </a:buClr>
              <a:defRPr/>
            </a:pPr>
            <a:r>
              <a:rPr kumimoji="0" lang="en-US" sz="1050" b="0" i="0" u="none" strike="noStrike" kern="1200" cap="none" spc="0" normalizeH="0" baseline="0" noProof="0" dirty="0">
                <a:ln>
                  <a:noFill/>
                </a:ln>
                <a:solidFill>
                  <a:srgbClr val="E7E6E6">
                    <a:lumMod val="10000"/>
                  </a:srgbClr>
                </a:solidFill>
                <a:effectLst/>
                <a:uLnTx/>
                <a:uFillTx/>
                <a:ea typeface="Open Sans Light" panose="020B0306030504020204" pitchFamily="34" charset="0"/>
                <a:cs typeface="Open Sans Light" panose="020B0306030504020204" pitchFamily="34" charset="0"/>
              </a:rPr>
              <a:t>/</a:t>
            </a:r>
            <a:r>
              <a:rPr kumimoji="0" lang="en-US" sz="1050" b="0" i="0" u="none" strike="noStrike" kern="1200" cap="none" spc="0" normalizeH="0" baseline="0" noProof="0" dirty="0" err="1">
                <a:ln>
                  <a:noFill/>
                </a:ln>
                <a:solidFill>
                  <a:srgbClr val="E7E6E6">
                    <a:lumMod val="10000"/>
                  </a:srgbClr>
                </a:solidFill>
                <a:effectLst/>
                <a:uLnTx/>
                <a:uFillTx/>
                <a:ea typeface="Open Sans Light" panose="020B0306030504020204" pitchFamily="34" charset="0"/>
                <a:cs typeface="Open Sans Light" panose="020B0306030504020204" pitchFamily="34" charset="0"/>
              </a:rPr>
              <a:t>mon_compte</a:t>
            </a:r>
            <a:endParaRPr kumimoji="0" lang="en-US" sz="1050" b="0" i="0" u="none" strike="noStrike" kern="1200" cap="none" spc="0" normalizeH="0" baseline="0" noProof="0" dirty="0">
              <a:ln>
                <a:noFill/>
              </a:ln>
              <a:solidFill>
                <a:srgbClr val="E7E6E6">
                  <a:lumMod val="10000"/>
                </a:srgbClr>
              </a:solidFill>
              <a:effectLst/>
              <a:uLnTx/>
              <a:uFillTx/>
              <a:ea typeface="Open Sans Light" panose="020B0306030504020204" pitchFamily="34" charset="0"/>
              <a:cs typeface="Open Sans Light" panose="020B0306030504020204" pitchFamily="34" charset="0"/>
            </a:endParaRPr>
          </a:p>
          <a:p>
            <a:pPr algn="just">
              <a:lnSpc>
                <a:spcPct val="120000"/>
              </a:lnSpc>
              <a:spcAft>
                <a:spcPts val="1000"/>
              </a:spcAft>
              <a:buClr>
                <a:srgbClr val="00B0F0"/>
              </a:buClr>
              <a:defRPr/>
            </a:pPr>
            <a:r>
              <a:rPr kumimoji="0" lang="en-US" sz="1050" b="0" i="0" u="none" strike="noStrike" kern="1200" cap="none" spc="0" normalizeH="0" baseline="0" noProof="0" dirty="0">
                <a:ln>
                  <a:noFill/>
                </a:ln>
                <a:solidFill>
                  <a:srgbClr val="E7E6E6">
                    <a:lumMod val="10000"/>
                  </a:srgbClr>
                </a:solidFill>
                <a:effectLst/>
                <a:uLnTx/>
                <a:uFillTx/>
                <a:ea typeface="Open Sans Light" panose="020B0306030504020204" pitchFamily="34" charset="0"/>
                <a:cs typeface="Open Sans Light" panose="020B0306030504020204" pitchFamily="34" charset="0"/>
              </a:rPr>
              <a:t>/</a:t>
            </a:r>
            <a:r>
              <a:rPr kumimoji="0" lang="en-US" sz="1050" b="0" i="0" u="none" strike="noStrike" kern="1200" cap="none" spc="0" normalizeH="0" baseline="0" noProof="0" dirty="0" err="1">
                <a:ln>
                  <a:noFill/>
                </a:ln>
                <a:solidFill>
                  <a:srgbClr val="E7E6E6">
                    <a:lumMod val="10000"/>
                  </a:srgbClr>
                </a:solidFill>
                <a:effectLst/>
                <a:uLnTx/>
                <a:uFillTx/>
                <a:ea typeface="Open Sans Light" panose="020B0306030504020204" pitchFamily="34" charset="0"/>
                <a:cs typeface="Open Sans Light" panose="020B0306030504020204" pitchFamily="34" charset="0"/>
              </a:rPr>
              <a:t>mon_compte</a:t>
            </a:r>
            <a:endParaRPr kumimoji="0" lang="en-US" sz="1050" b="0" i="0" u="none" strike="noStrike" kern="1200" cap="none" spc="0" normalizeH="0" baseline="0" noProof="0" dirty="0">
              <a:ln>
                <a:noFill/>
              </a:ln>
              <a:solidFill>
                <a:srgbClr val="E7E6E6">
                  <a:lumMod val="10000"/>
                </a:srgbClr>
              </a:solidFill>
              <a:effectLst/>
              <a:uLnTx/>
              <a:uFillTx/>
              <a:ea typeface="Open Sans Light" panose="020B0306030504020204" pitchFamily="34" charset="0"/>
              <a:cs typeface="Open Sans Light" panose="020B0306030504020204" pitchFamily="34" charset="0"/>
            </a:endParaRPr>
          </a:p>
        </p:txBody>
      </p:sp>
      <p:sp>
        <p:nvSpPr>
          <p:cNvPr id="4" name="Прямоугольник 3"/>
          <p:cNvSpPr/>
          <p:nvPr/>
        </p:nvSpPr>
        <p:spPr>
          <a:xfrm>
            <a:off x="493408" y="9246196"/>
            <a:ext cx="891719" cy="299184"/>
          </a:xfrm>
          <a:prstGeom prst="rect">
            <a:avLst/>
          </a:prstGeom>
          <a:solidFill>
            <a:srgbClr val="FFD966"/>
          </a:solidFill>
        </p:spPr>
        <p:txBody>
          <a:bodyPr wrap="none">
            <a:spAutoFit/>
          </a:bodyPr>
          <a:lstStyle/>
          <a:p>
            <a:pPr marL="0" marR="0" lvl="0" indent="0" algn="r" defTabSz="457200" rtl="0" eaLnBrk="1" fontAlgn="auto" latinLnBrk="0" hangingPunct="1">
              <a:lnSpc>
                <a:spcPct val="12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F3B7D"/>
                </a:solidFill>
                <a:effectLst/>
                <a:uLnTx/>
                <a:uFillTx/>
                <a:ea typeface="Open Sans" panose="020B0606030504020204" pitchFamily="34" charset="0"/>
                <a:cs typeface="Open Sans" panose="020B0606030504020204" pitchFamily="34" charset="0"/>
              </a:rPr>
              <a:t>&amp; HOBBIES</a:t>
            </a:r>
          </a:p>
        </p:txBody>
      </p:sp>
      <p:sp>
        <p:nvSpPr>
          <p:cNvPr id="5" name="TextBox 36">
            <a:extLst>
              <a:ext uri="{FF2B5EF4-FFF2-40B4-BE49-F238E27FC236}">
                <a16:creationId xmlns:a16="http://schemas.microsoft.com/office/drawing/2014/main" id="{D4AA435B-047C-EF9B-B912-9342643F4CE5}"/>
              </a:ext>
            </a:extLst>
          </p:cNvPr>
          <p:cNvSpPr txBox="1"/>
          <p:nvPr/>
        </p:nvSpPr>
        <p:spPr>
          <a:xfrm>
            <a:off x="1584185" y="2618795"/>
            <a:ext cx="5043558" cy="299184"/>
          </a:xfrm>
          <a:prstGeom prst="rect">
            <a:avLst/>
          </a:prstGeom>
          <a:noFill/>
        </p:spPr>
        <p:txBody>
          <a:bodyPr wrap="square" rtlCol="0">
            <a:spAutoFit/>
          </a:bodyPr>
          <a:lstStyle/>
          <a:p>
            <a:pPr marL="0" marR="0" lvl="0" indent="0" algn="just" defTabSz="457200" rtl="0" eaLnBrk="1" fontAlgn="auto" latinLnBrk="0" hangingPunct="1">
              <a:lnSpc>
                <a:spcPct val="12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F3B7D"/>
                </a:solidFill>
                <a:effectLst/>
                <a:uLnTx/>
                <a:uFillTx/>
                <a:ea typeface="Open Sans" panose="020B0606030504020204" pitchFamily="34" charset="0"/>
                <a:cs typeface="Open Sans" panose="020B0606030504020204" pitchFamily="34" charset="0"/>
              </a:rPr>
              <a:t>BAC ES </a:t>
            </a:r>
            <a:r>
              <a:rPr kumimoji="0" lang="en-US" sz="1200" b="1" i="0" u="none" strike="noStrike" kern="1200" cap="none" spc="0" normalizeH="0" baseline="0" noProof="0" dirty="0">
                <a:ln>
                  <a:noFill/>
                </a:ln>
                <a:solidFill>
                  <a:srgbClr val="FFC000">
                    <a:lumMod val="60000"/>
                    <a:lumOff val="40000"/>
                  </a:srgbClr>
                </a:solidFill>
                <a:effectLst/>
                <a:uLnTx/>
                <a:uFillTx/>
                <a:ea typeface="Open Sans" panose="020B0606030504020204" pitchFamily="34" charset="0"/>
                <a:cs typeface="Open Sans" panose="020B0606030504020204" pitchFamily="34" charset="0"/>
              </a:rPr>
              <a:t>/</a:t>
            </a:r>
            <a:r>
              <a:rPr kumimoji="0" lang="uk-UA" sz="1200" b="1" i="0" u="none" strike="noStrike" kern="1200" cap="none" spc="0" normalizeH="0" baseline="0" noProof="0" dirty="0">
                <a:ln>
                  <a:noFill/>
                </a:ln>
                <a:solidFill>
                  <a:srgbClr val="FFC000">
                    <a:lumMod val="60000"/>
                    <a:lumOff val="40000"/>
                  </a:srgbClr>
                </a:solidFill>
                <a:effectLst/>
                <a:uLnTx/>
                <a:uFillTx/>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a:ln>
                  <a:noFill/>
                </a:ln>
                <a:solidFill>
                  <a:srgbClr val="2F3B7D"/>
                </a:solidFill>
                <a:effectLst/>
                <a:uLnTx/>
                <a:uFillTx/>
                <a:ea typeface="Open Sans" panose="020B0606030504020204" pitchFamily="34" charset="0"/>
                <a:cs typeface="Open Sans" panose="020B0606030504020204" pitchFamily="34" charset="0"/>
              </a:rPr>
              <a:t>LYCEE MARIE CURIE, Lille,</a:t>
            </a:r>
            <a:r>
              <a:rPr kumimoji="0" lang="uk-UA" sz="1200" b="0" i="0" u="none" strike="noStrike" kern="1200" cap="none" spc="0" normalizeH="0" baseline="0" noProof="0" dirty="0">
                <a:ln>
                  <a:noFill/>
                </a:ln>
                <a:solidFill>
                  <a:srgbClr val="2F3B7D"/>
                </a:solidFill>
                <a:effectLst/>
                <a:uLnTx/>
                <a:uFillTx/>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a:ln>
                  <a:noFill/>
                </a:ln>
                <a:solidFill>
                  <a:srgbClr val="2F3B7D"/>
                </a:solidFill>
                <a:effectLst/>
                <a:uLnTx/>
                <a:uFillTx/>
                <a:ea typeface="Open Sans" panose="020B0606030504020204" pitchFamily="34" charset="0"/>
                <a:cs typeface="Open Sans" panose="020B0606030504020204" pitchFamily="34" charset="0"/>
              </a:rPr>
              <a:t>2006</a:t>
            </a:r>
          </a:p>
        </p:txBody>
      </p:sp>
    </p:spTree>
    <p:extLst>
      <p:ext uri="{BB962C8B-B14F-4D97-AF65-F5344CB8AC3E}">
        <p14:creationId xmlns:p14="http://schemas.microsoft.com/office/powerpoint/2010/main" val="2349045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743409A-4799-FA42-9F31-505AABB8CCA0}"/>
              </a:ext>
            </a:extLst>
          </p:cNvPr>
          <p:cNvSpPr>
            <a:spLocks noGrp="1"/>
          </p:cNvSpPr>
          <p:nvPr>
            <p:ph idx="1"/>
          </p:nvPr>
        </p:nvSpPr>
        <p:spPr>
          <a:xfrm>
            <a:off x="407259" y="689300"/>
            <a:ext cx="6043484" cy="8491464"/>
          </a:xfrm>
        </p:spPr>
        <p:txBody>
          <a:bodyPr>
            <a:normAutofit fontScale="40000" lnSpcReduction="20000"/>
          </a:bodyPr>
          <a:lstStyle/>
          <a:p>
            <a:pPr marL="0" indent="0">
              <a:buNone/>
            </a:pPr>
            <a:r>
              <a:rPr lang="fr-FR" b="1" dirty="0"/>
              <a:t>Cher(e) Candidat(e)</a:t>
            </a:r>
          </a:p>
          <a:p>
            <a:pPr marL="0" indent="0">
              <a:buNone/>
            </a:pPr>
            <a:endParaRPr lang="fr-FR" b="1" dirty="0"/>
          </a:p>
          <a:p>
            <a:pPr marL="0" indent="0">
              <a:buNone/>
            </a:pPr>
            <a:r>
              <a:rPr lang="fr-FR" b="1" dirty="0"/>
              <a:t>Merci d'avoir téléchargé ce modèle sur notre site. Nous espérons qu'il vous aidera à mettre en valeur votre CV.</a:t>
            </a:r>
          </a:p>
          <a:p>
            <a:pPr marL="0" indent="0">
              <a:buNone/>
            </a:pPr>
            <a:endParaRPr lang="fr-FR" b="1" dirty="0"/>
          </a:p>
          <a:p>
            <a:pPr marL="0" indent="0">
              <a:buNone/>
            </a:pPr>
            <a:r>
              <a:rPr lang="fr-FR" dirty="0"/>
              <a:t>---------------------------------------------------------------------------------------</a:t>
            </a:r>
          </a:p>
          <a:p>
            <a:pPr marL="0" indent="0">
              <a:buNone/>
            </a:pPr>
            <a:endParaRPr lang="fr-FR" dirty="0"/>
          </a:p>
          <a:p>
            <a:pPr marL="0" indent="0">
              <a:buNone/>
            </a:pPr>
            <a:r>
              <a:rPr lang="fr-FR" dirty="0"/>
              <a:t>Besoin de conseils pour rédiger votre CV ou vous préparer pour l’entretien d’embauche ? Consultez nos articles :</a:t>
            </a:r>
          </a:p>
          <a:p>
            <a:pPr marL="0" indent="0">
              <a:buNone/>
            </a:pPr>
            <a:endParaRPr lang="fr-FR" dirty="0"/>
          </a:p>
          <a:p>
            <a:pPr marL="0" indent="0">
              <a:buNone/>
            </a:pPr>
            <a:r>
              <a:rPr lang="fr-FR" dirty="0"/>
              <a:t>- </a:t>
            </a:r>
            <a:r>
              <a:rPr lang="fr-FR" dirty="0">
                <a:hlinkClick r:id="rId2"/>
              </a:rPr>
              <a:t>Le titre du CV : guide pratique + 30 exemples</a:t>
            </a:r>
            <a:endParaRPr lang="fr-FR" dirty="0"/>
          </a:p>
          <a:p>
            <a:pPr marL="0" indent="0">
              <a:buNone/>
            </a:pPr>
            <a:r>
              <a:rPr lang="fr-FR" dirty="0"/>
              <a:t>- </a:t>
            </a:r>
            <a:r>
              <a:rPr lang="fr-FR" dirty="0">
                <a:hlinkClick r:id="rId3"/>
              </a:rPr>
              <a:t>Comment mettre en valeur son expérience professionnelle ?</a:t>
            </a:r>
            <a:endParaRPr lang="fr-FR" dirty="0"/>
          </a:p>
          <a:p>
            <a:pPr marL="0" indent="0">
              <a:buNone/>
            </a:pPr>
            <a:r>
              <a:rPr lang="fr-FR" dirty="0"/>
              <a:t>- </a:t>
            </a:r>
            <a:r>
              <a:rPr lang="fr-FR" dirty="0">
                <a:hlinkClick r:id="rId4"/>
              </a:rPr>
              <a:t>Rédiger une accroche de CV percutante + 9 exemples</a:t>
            </a:r>
            <a:endParaRPr lang="fr-FR" dirty="0"/>
          </a:p>
          <a:p>
            <a:pPr marL="0" indent="0">
              <a:buNone/>
            </a:pPr>
            <a:r>
              <a:rPr lang="fr-FR" dirty="0"/>
              <a:t>- </a:t>
            </a:r>
            <a:r>
              <a:rPr lang="fr-FR" dirty="0">
                <a:hlinkClick r:id="rId5"/>
              </a:rPr>
              <a:t>Les 7 points clés d'un CV réussi</a:t>
            </a:r>
            <a:endParaRPr lang="fr-FR" dirty="0"/>
          </a:p>
          <a:p>
            <a:pPr marL="0" indent="0">
              <a:buNone/>
            </a:pPr>
            <a:r>
              <a:rPr lang="fr-FR" dirty="0"/>
              <a:t>- Personnalisez votre CV avec </a:t>
            </a:r>
            <a:r>
              <a:rPr lang="fr-FR" dirty="0">
                <a:hlinkClick r:id="rId6"/>
              </a:rPr>
              <a:t>des icônes gratuites</a:t>
            </a:r>
            <a:endParaRPr lang="fr-FR" dirty="0"/>
          </a:p>
          <a:p>
            <a:pPr marL="0" indent="0">
              <a:buNone/>
            </a:pPr>
            <a:r>
              <a:rPr lang="fr-FR" dirty="0"/>
              <a:t>- Bien </a:t>
            </a:r>
            <a:r>
              <a:rPr lang="fr-FR" dirty="0">
                <a:hlinkClick r:id="rId7"/>
              </a:rPr>
              <a:t>préparer son entretien </a:t>
            </a:r>
            <a:endParaRPr lang="fr-FR" dirty="0"/>
          </a:p>
          <a:p>
            <a:pPr marL="0" indent="0">
              <a:buNone/>
            </a:pPr>
            <a:endParaRPr lang="fr-FR" dirty="0"/>
          </a:p>
          <a:p>
            <a:pPr marL="0" indent="0">
              <a:buNone/>
            </a:pPr>
            <a:r>
              <a:rPr lang="fr-FR" dirty="0"/>
              <a:t>Nous proposons également plusieurs centaines d'exemples de lettres de motivation classées par métier et des modèles pour les mettre en forme.</a:t>
            </a:r>
          </a:p>
          <a:p>
            <a:pPr marL="0" indent="0">
              <a:buNone/>
            </a:pPr>
            <a:endParaRPr lang="fr-FR" dirty="0"/>
          </a:p>
          <a:p>
            <a:pPr marL="0" indent="0">
              <a:buNone/>
            </a:pPr>
            <a:r>
              <a:rPr lang="fr-FR" dirty="0"/>
              <a:t>- </a:t>
            </a:r>
            <a:r>
              <a:rPr lang="fr-FR" dirty="0">
                <a:hlinkClick r:id="rId8"/>
              </a:rPr>
              <a:t>1200 exemples de lettres de motivation </a:t>
            </a:r>
            <a:endParaRPr lang="fr-FR" dirty="0"/>
          </a:p>
          <a:p>
            <a:pPr marL="0" indent="0">
              <a:buNone/>
            </a:pPr>
            <a:r>
              <a:rPr lang="fr-FR" dirty="0"/>
              <a:t>- </a:t>
            </a:r>
            <a:r>
              <a:rPr lang="fr-FR" dirty="0">
                <a:hlinkClick r:id="rId9"/>
              </a:rPr>
              <a:t>Les modèles de </a:t>
            </a:r>
            <a:r>
              <a:rPr lang="fr-FR" dirty="0">
                <a:hlinkClick r:id="rId10"/>
              </a:rPr>
              <a:t>courrier</a:t>
            </a:r>
            <a:endParaRPr lang="fr-FR" dirty="0"/>
          </a:p>
          <a:p>
            <a:pPr marL="0" indent="0">
              <a:buNone/>
            </a:pPr>
            <a:r>
              <a:rPr lang="fr-FR" dirty="0"/>
              <a:t>- Tous nos conseils </a:t>
            </a:r>
            <a:r>
              <a:rPr lang="fr-FR" dirty="0">
                <a:hlinkClick r:id="rId11"/>
              </a:rPr>
              <a:t>pour rédiger une lettre efficace </a:t>
            </a:r>
            <a:endParaRPr lang="fr-FR" dirty="0"/>
          </a:p>
          <a:p>
            <a:pPr marL="0" indent="0">
              <a:buNone/>
            </a:pPr>
            <a:endParaRPr lang="fr-FR" dirty="0"/>
          </a:p>
          <a:p>
            <a:pPr marL="0" indent="0">
              <a:buNone/>
            </a:pPr>
            <a:endParaRPr lang="fr-FR" dirty="0"/>
          </a:p>
          <a:p>
            <a:pPr marL="0" indent="0">
              <a:buNone/>
            </a:pPr>
            <a:r>
              <a:rPr lang="fr-FR" dirty="0"/>
              <a:t>Nous vous souhaitons bonne chance dans vos recherches et vos entretiens </a:t>
            </a:r>
            <a:r>
              <a:rPr lang="fr-FR" dirty="0">
                <a:sym typeface="Wingdings" pitchFamily="2" charset="2"/>
              </a:rPr>
              <a:t> </a:t>
            </a:r>
            <a:endParaRPr lang="fr-FR" dirty="0"/>
          </a:p>
          <a:p>
            <a:pPr marL="0" indent="0">
              <a:buNone/>
            </a:pPr>
            <a:endParaRPr lang="fr-FR" dirty="0"/>
          </a:p>
          <a:p>
            <a:pPr marL="0" indent="0">
              <a:buNone/>
            </a:pPr>
            <a:endParaRPr lang="fr-FR" dirty="0"/>
          </a:p>
          <a:p>
            <a:pPr marL="0" indent="0">
              <a:buNone/>
            </a:pPr>
            <a:r>
              <a:rPr lang="fr-FR" dirty="0"/>
              <a:t>Enfin, rappelez-vous qu'une bonne candidature est une candidature personnalisée ! Prenez donc le temps de la rédiger avec soin car elle décrit votre parcours professionnel et votre personnalité. </a:t>
            </a: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lgn="ctr">
              <a:buNone/>
            </a:pPr>
            <a:r>
              <a:rPr lang="fr-FR" dirty="0">
                <a:solidFill>
                  <a:schemeClr val="tx1">
                    <a:lumMod val="50000"/>
                    <a:lumOff val="50000"/>
                  </a:schemeClr>
                </a:solidFill>
              </a:rPr>
              <a:t>----------------</a:t>
            </a:r>
          </a:p>
          <a:p>
            <a:pPr marL="0" indent="0">
              <a:buNone/>
            </a:pPr>
            <a:r>
              <a:rPr lang="fr-FR" sz="1905" dirty="0">
                <a:solidFill>
                  <a:schemeClr val="tx1">
                    <a:lumMod val="50000"/>
                    <a:lumOff val="50000"/>
                  </a:schemeClr>
                </a:solidFill>
              </a:rPr>
              <a:t>Copyright : Les contenus diffusés sur notre site (modèles de CV, modèles de lettre, articles ...) sont la propriété de creeruncv.com. Leur utilisation est limitée à un usage strictement personnel. Il est interdit de les diffuser ou redistribuer sans notre accord. Contenus déposés dans 180 pays devant huissier. Reproduction strictement interdite, même partielle. Limité à un usage strictement personnel. </a:t>
            </a:r>
            <a:br>
              <a:rPr lang="fr-FR" sz="1905" dirty="0">
                <a:solidFill>
                  <a:schemeClr val="tx1">
                    <a:lumMod val="50000"/>
                    <a:lumOff val="50000"/>
                  </a:schemeClr>
                </a:solidFill>
              </a:rPr>
            </a:br>
            <a:r>
              <a:rPr lang="fr-FR" sz="1905" dirty="0" err="1">
                <a:solidFill>
                  <a:schemeClr val="tx1">
                    <a:lumMod val="50000"/>
                    <a:lumOff val="50000"/>
                  </a:schemeClr>
                </a:solidFill>
              </a:rPr>
              <a:t>Disclaimer</a:t>
            </a:r>
            <a:r>
              <a:rPr lang="fr-FR" sz="1905" dirty="0">
                <a:solidFill>
                  <a:schemeClr val="tx1">
                    <a:lumMod val="50000"/>
                    <a:lumOff val="50000"/>
                  </a:schemeClr>
                </a:solidFill>
              </a:rPr>
              <a:t> : Les modèles disponibles sur notre site fournis "en l'état" et sans garantie.</a:t>
            </a:r>
          </a:p>
          <a:p>
            <a:pPr marL="0" indent="0">
              <a:buNone/>
            </a:pPr>
            <a:endParaRPr lang="fr-FR" sz="2220" dirty="0">
              <a:solidFill>
                <a:schemeClr val="tx1">
                  <a:lumMod val="50000"/>
                  <a:lumOff val="50000"/>
                </a:schemeClr>
              </a:solidFill>
            </a:endParaRPr>
          </a:p>
          <a:p>
            <a:pPr marL="0" indent="0" algn="ctr">
              <a:buNone/>
            </a:pPr>
            <a:r>
              <a:rPr lang="fr-FR" sz="2220" dirty="0" err="1"/>
              <a:t>Créeruncv.com</a:t>
            </a:r>
            <a:r>
              <a:rPr lang="fr-FR" sz="2220" dirty="0"/>
              <a:t> est un site gratuit. </a:t>
            </a:r>
          </a:p>
        </p:txBody>
      </p:sp>
    </p:spTree>
    <p:extLst>
      <p:ext uri="{BB962C8B-B14F-4D97-AF65-F5344CB8AC3E}">
        <p14:creationId xmlns:p14="http://schemas.microsoft.com/office/powerpoint/2010/main" val="2827558183"/>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noFill/>
        </a:ln>
      </a:spPr>
      <a:bodyPr wrap="square" rtlCol="0">
        <a:spAutoFit/>
      </a:bodyPr>
      <a:lstStyle>
        <a:defPPr>
          <a:defRPr sz="2800" b="1" dirty="0" smtClean="0">
            <a:solidFill>
              <a:srgbClr val="EAECD4"/>
            </a:solidFill>
            <a:latin typeface="Arial Black" panose="020B0A04020102020204" pitchFamily="34" charset="0"/>
            <a:ea typeface="Open Sans Semibold" panose="020B0706030804020204" pitchFamily="34" charset="0"/>
            <a:cs typeface="Open Sans Semibold" panose="020B0706030804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4139</TotalTime>
  <Words>617</Words>
  <Application>Microsoft Macintosh PowerPoint</Application>
  <PresentationFormat>Format A4 (210 x 297 mm)</PresentationFormat>
  <Paragraphs>82</Paragraphs>
  <Slides>2</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vt:i4>
      </vt:variant>
    </vt:vector>
  </HeadingPairs>
  <TitlesOfParts>
    <vt:vector size="6" baseType="lpstr">
      <vt:lpstr>Calibri Light</vt:lpstr>
      <vt:lpstr>Arial</vt:lpstr>
      <vt:lpstr>Calibri</vt:lpstr>
      <vt:lpstr>Thème Office</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Axel Maille</dc:creator>
  <cp:lastModifiedBy>Axel Maille</cp:lastModifiedBy>
  <cp:revision>442</cp:revision>
  <dcterms:created xsi:type="dcterms:W3CDTF">2019-07-01T12:35:06Z</dcterms:created>
  <dcterms:modified xsi:type="dcterms:W3CDTF">2023-05-12T14:22:55Z</dcterms:modified>
</cp:coreProperties>
</file>