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9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21"/>
    <p:restoredTop sz="96327"/>
  </p:normalViewPr>
  <p:slideViewPr>
    <p:cSldViewPr snapToGrid="0" snapToObjects="1" showGuides="1">
      <p:cViewPr>
        <p:scale>
          <a:sx n="185" d="100"/>
          <a:sy n="185" d="100"/>
        </p:scale>
        <p:origin x="288" y="14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31/03/2023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9">
            <a:extLst>
              <a:ext uri="{FF2B5EF4-FFF2-40B4-BE49-F238E27FC236}">
                <a16:creationId xmlns:a16="http://schemas.microsoft.com/office/drawing/2014/main" id="{25BF3392-A131-50CC-1507-59E3CC2152A4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433123" y="-2"/>
            <a:ext cx="2431225" cy="9906000"/>
          </a:xfrm>
          <a:prstGeom prst="rect">
            <a:avLst/>
          </a:prstGeom>
          <a:solidFill>
            <a:srgbClr val="7030A0">
              <a:alpha val="25000"/>
            </a:srgb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Zone de texte 1">
            <a:extLst>
              <a:ext uri="{FF2B5EF4-FFF2-40B4-BE49-F238E27FC236}">
                <a16:creationId xmlns:a16="http://schemas.microsoft.com/office/drawing/2014/main" id="{E5F8DE6B-7986-7D8A-9913-73A8A7F67A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540" y="122047"/>
            <a:ext cx="31750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2400" dirty="0" err="1"/>
              <a:t>Alissia</a:t>
            </a:r>
            <a:r>
              <a:rPr lang="fr-FR" sz="2400" dirty="0"/>
              <a:t> </a:t>
            </a:r>
            <a:r>
              <a:rPr lang="fr-FR" sz="2400" b="1" dirty="0"/>
              <a:t>SITTER</a:t>
            </a:r>
            <a:endParaRPr lang="fr-FR" sz="2400" dirty="0"/>
          </a:p>
          <a:p>
            <a:r>
              <a:rPr lang="fr-FR" sz="2400" dirty="0"/>
              <a:t> </a:t>
            </a:r>
          </a:p>
          <a:p>
            <a:r>
              <a:rPr lang="fr-FR" sz="2400" dirty="0"/>
              <a:t> </a:t>
            </a:r>
          </a:p>
        </p:txBody>
      </p:sp>
      <p:sp>
        <p:nvSpPr>
          <p:cNvPr id="7" name="Zone de texte 3">
            <a:extLst>
              <a:ext uri="{FF2B5EF4-FFF2-40B4-BE49-F238E27FC236}">
                <a16:creationId xmlns:a16="http://schemas.microsoft.com/office/drawing/2014/main" id="{A0B0E60B-1F47-06AD-0C62-51047EB294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304" y="775032"/>
            <a:ext cx="4292601" cy="474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400" b="1" dirty="0"/>
              <a:t>Baby-sitter expérimentée, avec plus de 5 ans d'expérience -  Diplômée BAFA</a:t>
            </a:r>
            <a:endParaRPr lang="fr-FR" sz="14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Google Shape;61;p14">
            <a:extLst>
              <a:ext uri="{FF2B5EF4-FFF2-40B4-BE49-F238E27FC236}">
                <a16:creationId xmlns:a16="http://schemas.microsoft.com/office/drawing/2014/main" id="{8FE50E40-D2C0-7736-3371-99996FB4742D}"/>
              </a:ext>
            </a:extLst>
          </p:cNvPr>
          <p:cNvSpPr/>
          <p:nvPr/>
        </p:nvSpPr>
        <p:spPr>
          <a:xfrm>
            <a:off x="231975" y="605385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9" name="Zone de texte 4">
            <a:extLst>
              <a:ext uri="{FF2B5EF4-FFF2-40B4-BE49-F238E27FC236}">
                <a16:creationId xmlns:a16="http://schemas.microsoft.com/office/drawing/2014/main" id="{409AE738-B4BF-3CC5-A96D-84C8AB58C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751" y="1810312"/>
            <a:ext cx="4223861" cy="86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Baby-sitter expérimentée et bienveillante, avec plus de 5 ans d'expérience dans la garde d'enfants âgés de 6 mois à 12 ans. Titulaire du certificat de premiers secours et du BAFA, je suis capable de créer un environnement sûr et stimulant pour les enfants tout en respectant les directives des parents. Apte à gérer les routines quotidiennes, à préparer des repas sains et à organiser des activités éducatives et ludiques adaptées à l'âge des enfants.</a:t>
            </a:r>
            <a:r>
              <a:rPr lang="fr-FR" sz="105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fr-FR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one de texte 5">
            <a:extLst>
              <a:ext uri="{FF2B5EF4-FFF2-40B4-BE49-F238E27FC236}">
                <a16:creationId xmlns:a16="http://schemas.microsoft.com/office/drawing/2014/main" id="{ABFFB6A3-C2C7-25E1-0351-3F0B3EFF46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04" y="1393812"/>
            <a:ext cx="31750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Zone de texte 6">
            <a:extLst>
              <a:ext uri="{FF2B5EF4-FFF2-40B4-BE49-F238E27FC236}">
                <a16:creationId xmlns:a16="http://schemas.microsoft.com/office/drawing/2014/main" id="{A35884B0-4846-2DB7-57CB-AB53E2AF01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641" y="3246048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Zone de texte 7">
            <a:extLst>
              <a:ext uri="{FF2B5EF4-FFF2-40B4-BE49-F238E27FC236}">
                <a16:creationId xmlns:a16="http://schemas.microsoft.com/office/drawing/2014/main" id="{ED3ACC09-5DFC-E13C-6C11-EE49DFE73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994" y="3703248"/>
            <a:ext cx="4129403" cy="3881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b="1" dirty="0"/>
              <a:t>Baby-sitter à domicile Nom de la famille, Ville Mois Année - Mois Année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Garde de deux enfants (4 et 7 ans), en soirée et les week-ends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Préparation des repas, suivi des routines de coucher et aide aux devoirs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Organisation d'activités créatives et éducatives pour favoriser le développement des enfants</a:t>
            </a:r>
          </a:p>
          <a:p>
            <a:endParaRPr lang="fr-FR" sz="1050" dirty="0"/>
          </a:p>
          <a:p>
            <a:r>
              <a:rPr lang="fr-FR" sz="1050" b="1" dirty="0"/>
              <a:t>Animateur(</a:t>
            </a:r>
            <a:r>
              <a:rPr lang="fr-FR" sz="1050" b="1" dirty="0" err="1"/>
              <a:t>trice</a:t>
            </a:r>
            <a:r>
              <a:rPr lang="fr-FR" sz="1050" b="1" dirty="0"/>
              <a:t>) en centre de loisirs Nom de l'organisme, Ville Mois Année - Mois Année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Animation d'ateliers créatifs et ludiques pour les enfants âgés de 6 à 10 ans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Supervision et organisation des sorties éducatives et des excursions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Collaboration avec l'équipe d'animation pour assurer la sécurité et le bien-être des enfants</a:t>
            </a:r>
          </a:p>
          <a:p>
            <a:endParaRPr lang="fr-FR" sz="1050" dirty="0"/>
          </a:p>
          <a:p>
            <a:r>
              <a:rPr lang="fr-FR" sz="1050" b="1" dirty="0"/>
              <a:t>Baby-sitter occasionnelle Ville Mois Année - Mois Année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Garde d'enfants de différents âges pour diverses familles de la région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des routines quotidiennes, y compris les repas, le coucher et les activités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Communication avec les parents pour assurer le suivi et la satisfaction des besoins des enfants</a:t>
            </a:r>
          </a:p>
        </p:txBody>
      </p:sp>
      <p:cxnSp>
        <p:nvCxnSpPr>
          <p:cNvPr id="13" name="Conector recto 36">
            <a:extLst>
              <a:ext uri="{FF2B5EF4-FFF2-40B4-BE49-F238E27FC236}">
                <a16:creationId xmlns:a16="http://schemas.microsoft.com/office/drawing/2014/main" id="{ABA3EF5C-17E6-3FEF-B78D-4542401BDF8C}"/>
              </a:ext>
            </a:extLst>
          </p:cNvPr>
          <p:cNvCxnSpPr>
            <a:cxnSpLocks/>
          </p:cNvCxnSpPr>
          <p:nvPr/>
        </p:nvCxnSpPr>
        <p:spPr>
          <a:xfrm>
            <a:off x="215194" y="1746806"/>
            <a:ext cx="4026662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ector recto 36">
            <a:extLst>
              <a:ext uri="{FF2B5EF4-FFF2-40B4-BE49-F238E27FC236}">
                <a16:creationId xmlns:a16="http://schemas.microsoft.com/office/drawing/2014/main" id="{C1219AB7-3ADE-4885-5355-6C9709225EB4}"/>
              </a:ext>
            </a:extLst>
          </p:cNvPr>
          <p:cNvCxnSpPr>
            <a:cxnSpLocks/>
          </p:cNvCxnSpPr>
          <p:nvPr/>
        </p:nvCxnSpPr>
        <p:spPr>
          <a:xfrm>
            <a:off x="231975" y="3601299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Cuadro de texto 24">
            <a:extLst>
              <a:ext uri="{FF2B5EF4-FFF2-40B4-BE49-F238E27FC236}">
                <a16:creationId xmlns:a16="http://schemas.microsoft.com/office/drawing/2014/main" id="{BCBDA240-DC9A-6219-7609-22B2A8F92C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6473" y="2227669"/>
            <a:ext cx="2120900" cy="119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6" name="Gráfico 15" descr="Marcador">
            <a:extLst>
              <a:ext uri="{FF2B5EF4-FFF2-40B4-BE49-F238E27FC236}">
                <a16:creationId xmlns:a16="http://schemas.microsoft.com/office/drawing/2014/main" id="{F7D1ADF7-6D59-948A-9307-B1D893181CE0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79958" y="2827552"/>
            <a:ext cx="219710" cy="219710"/>
          </a:xfrm>
          <a:prstGeom prst="rect">
            <a:avLst/>
          </a:prstGeom>
        </p:spPr>
      </p:pic>
      <p:pic>
        <p:nvPicPr>
          <p:cNvPr id="1032" name="Image 13">
            <a:extLst>
              <a:ext uri="{FF2B5EF4-FFF2-40B4-BE49-F238E27FC236}">
                <a16:creationId xmlns:a16="http://schemas.microsoft.com/office/drawing/2014/main" id="{0D33B328-4C89-4101-3B8D-9BFB676534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6372" y="2303724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Image 14">
            <a:extLst>
              <a:ext uri="{FF2B5EF4-FFF2-40B4-BE49-F238E27FC236}">
                <a16:creationId xmlns:a16="http://schemas.microsoft.com/office/drawing/2014/main" id="{D100A965-CF64-50F4-41BD-A7EAA06D69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2090" y="2587887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Image 17">
            <a:extLst>
              <a:ext uri="{FF2B5EF4-FFF2-40B4-BE49-F238E27FC236}">
                <a16:creationId xmlns:a16="http://schemas.microsoft.com/office/drawing/2014/main" id="{E1CD72BF-FF52-4ABA-BD16-19CEC83CBC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302" y="3115477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Zone de texte 18">
            <a:extLst>
              <a:ext uri="{FF2B5EF4-FFF2-40B4-BE49-F238E27FC236}">
                <a16:creationId xmlns:a16="http://schemas.microsoft.com/office/drawing/2014/main" id="{D195CB69-BF30-955F-77B4-6D27ADFF92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34813" y="1894976"/>
            <a:ext cx="2144334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Zone de texte 20">
            <a:extLst>
              <a:ext uri="{FF2B5EF4-FFF2-40B4-BE49-F238E27FC236}">
                <a16:creationId xmlns:a16="http://schemas.microsoft.com/office/drawing/2014/main" id="{BE8E1647-3F3E-7D44-2728-908BCA8F5E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003" y="3433818"/>
            <a:ext cx="2144334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 et 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Zone de texte 22">
            <a:extLst>
              <a:ext uri="{FF2B5EF4-FFF2-40B4-BE49-F238E27FC236}">
                <a16:creationId xmlns:a16="http://schemas.microsoft.com/office/drawing/2014/main" id="{105FEE60-283F-BFE0-E4AA-B96B0A6110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929" y="4064437"/>
            <a:ext cx="2219649" cy="2515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Excellent sens des responsabilités et souci du bien-être des enfants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Capacité à établir et à maintenir des routines et des limites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Créativité dans l'organisation d'activités éducatives et ludiques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Compétences en communication avec les enfants et les parents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Premiers secours et connaissances en matière de sécurité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Maîtrise d'une langue étrangère (facultatif, si applicable)</a:t>
            </a:r>
          </a:p>
        </p:txBody>
      </p:sp>
      <p:sp>
        <p:nvSpPr>
          <p:cNvPr id="24" name="Zone de texte 28">
            <a:extLst>
              <a:ext uri="{FF2B5EF4-FFF2-40B4-BE49-F238E27FC236}">
                <a16:creationId xmlns:a16="http://schemas.microsoft.com/office/drawing/2014/main" id="{5A6E7EFC-94C0-7511-64FA-0333E18902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725" y="768623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&amp; Certifications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8" name="Conector recto 36">
            <a:extLst>
              <a:ext uri="{FF2B5EF4-FFF2-40B4-BE49-F238E27FC236}">
                <a16:creationId xmlns:a16="http://schemas.microsoft.com/office/drawing/2014/main" id="{FA4D679F-F883-9AEE-CCF1-73EE3075B7DE}"/>
              </a:ext>
            </a:extLst>
          </p:cNvPr>
          <p:cNvCxnSpPr>
            <a:cxnSpLocks/>
          </p:cNvCxnSpPr>
          <p:nvPr/>
        </p:nvCxnSpPr>
        <p:spPr>
          <a:xfrm>
            <a:off x="231975" y="8060692"/>
            <a:ext cx="4051046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Zone de texte 31">
            <a:extLst>
              <a:ext uri="{FF2B5EF4-FFF2-40B4-BE49-F238E27FC236}">
                <a16:creationId xmlns:a16="http://schemas.microsoft.com/office/drawing/2014/main" id="{8D409EA3-6289-E719-B251-F58CE2A38A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324" y="8159194"/>
            <a:ext cx="4174043" cy="122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Brevet d'Aptitude aux Fonctions d'Animateur (BAFA), Mois Année, Nom de l'organisme, Ville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Certificat de premiers secours (PSC1), Mois Année, Nom de l'organisme, Ville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Diplôme du baccalauréat (série ou spécialité), Mois Année, Nom du lycée, Ville</a:t>
            </a:r>
          </a:p>
        </p:txBody>
      </p:sp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27" name="Rectangle 44">
            <a:extLst>
              <a:ext uri="{FF2B5EF4-FFF2-40B4-BE49-F238E27FC236}">
                <a16:creationId xmlns:a16="http://schemas.microsoft.com/office/drawing/2014/main" id="{A8FD9164-1C1E-BABF-9C32-AF221B1D13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31" name="Zone de texte 26">
            <a:extLst>
              <a:ext uri="{FF2B5EF4-FFF2-40B4-BE49-F238E27FC236}">
                <a16:creationId xmlns:a16="http://schemas.microsoft.com/office/drawing/2014/main" id="{5884FA14-163B-652C-A3F5-DEC31F489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5003" y="6329563"/>
            <a:ext cx="192392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Langues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2" name="Zone de texte 27">
            <a:extLst>
              <a:ext uri="{FF2B5EF4-FFF2-40B4-BE49-F238E27FC236}">
                <a16:creationId xmlns:a16="http://schemas.microsoft.com/office/drawing/2014/main" id="{BA8B0CC4-D659-2305-8FC0-1E7AE2D766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0929" y="6652011"/>
            <a:ext cx="2219649" cy="6056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Français : Langue Maternelle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+mn-lt"/>
              </a:rPr>
              <a:t>Anglais : Niveau C1 - CECRL</a:t>
            </a:r>
          </a:p>
        </p:txBody>
      </p:sp>
      <p:pic>
        <p:nvPicPr>
          <p:cNvPr id="21" name="Image 20" descr="Une image contenant personne, mur&#10;&#10;Description générée automatiquement">
            <a:extLst>
              <a:ext uri="{FF2B5EF4-FFF2-40B4-BE49-F238E27FC236}">
                <a16:creationId xmlns:a16="http://schemas.microsoft.com/office/drawing/2014/main" id="{BFC44346-4168-2E18-529B-CB72E0A3F26E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33434"/>
          <a:stretch/>
        </p:blipFill>
        <p:spPr>
          <a:xfrm>
            <a:off x="4922635" y="123557"/>
            <a:ext cx="1703390" cy="1707973"/>
          </a:xfrm>
          <a:prstGeom prst="ellipse">
            <a:avLst/>
          </a:prstGeom>
          <a:ln w="508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259" y="689300"/>
            <a:ext cx="6043484" cy="8491464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22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22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22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220" dirty="0" err="1"/>
              <a:t>Créeruncv.com</a:t>
            </a:r>
            <a:r>
              <a:rPr lang="fr-FR" sz="2220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481805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461</TotalTime>
  <Words>685</Words>
  <Application>Microsoft Macintosh PowerPoint</Application>
  <PresentationFormat>Format A4 (210 x 297 mm)</PresentationFormat>
  <Paragraphs>80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16</cp:revision>
  <cp:lastPrinted>2022-05-25T13:38:42Z</cp:lastPrinted>
  <dcterms:created xsi:type="dcterms:W3CDTF">2022-05-25T13:38:28Z</dcterms:created>
  <dcterms:modified xsi:type="dcterms:W3CDTF">2023-03-31T10:37:44Z</dcterms:modified>
</cp:coreProperties>
</file>