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/>
    <p:restoredTop sz="96327"/>
  </p:normalViewPr>
  <p:slideViewPr>
    <p:cSldViewPr snapToGrid="0" snapToObjects="1" showGuides="1">
      <p:cViewPr varScale="1">
        <p:scale>
          <a:sx n="86" d="100"/>
          <a:sy n="86" d="100"/>
        </p:scale>
        <p:origin x="3296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2">
              <a:alpha val="44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Marie </a:t>
            </a:r>
            <a:r>
              <a:rPr lang="fr-FR" sz="2800" b="1" dirty="0"/>
              <a:t>L’Enfant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Auxiliaire de puériculture 7 années d’expérience dans la petite enfance </a:t>
            </a:r>
            <a:br>
              <a:rPr lang="fr-FR" sz="1400" dirty="0"/>
            </a:b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1818069"/>
            <a:ext cx="4109230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Auxiliaire de puériculture passionnée par mon métier, j’ai acquis plusieurs années d’expérience en structures auprès de la petite enfance. Maman de 2 enfants, je suis aujourd’hui à la recherche de nouvelles opportunités afin de m’épanouir dans mon métier et vous apporter mes compétences professionnelles.</a:t>
            </a:r>
            <a:b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fr-FR" altLang="fr-FR" sz="105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4" y="1412284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3" y="2767755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2" y="3239556"/>
            <a:ext cx="4043796" cy="484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2020 - Aujourd’hui - Auxiliaire de puériculture  - Micro-crèche Arc-en-ciel - Toulouse (31)`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Accueillir les enfants et leurs parents ou substituts de parents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Réaliser les transmissions avec les parents et établir une relation de confiance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Assurer le bien-être physique et psychologique des enfants dont je suis la référente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Participer à l’élaboration et la mise en œuvre du projet pédagogique de la structure</a:t>
            </a:r>
          </a:p>
          <a:p>
            <a:endParaRPr lang="fr-FR" sz="1050" b="1" dirty="0"/>
          </a:p>
          <a:p>
            <a:r>
              <a:rPr lang="fr-FR" sz="1050" b="1" dirty="0"/>
              <a:t>2017 - 2020  - Auxiliaire de puériculture  - Crèche Les P’tits Loups - Toulouse (31)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Accompagner l’acquisition de l’autonomie et de la socialisation des enfants à travers des activités d’éveil, éducatives et d’apprentissage</a:t>
            </a:r>
            <a:br>
              <a:rPr lang="fr-FR" sz="1050" dirty="0"/>
            </a:br>
            <a:r>
              <a:rPr lang="fr-FR" sz="1050" dirty="0"/>
              <a:t>Identifier et combler les besoins physiques et affectifs des enfants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Assurer les soins courants d’hygiène de vie quotidienne des enfants et la prise de repas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Accomplir certaines tâches administratives.</a:t>
            </a:r>
          </a:p>
          <a:p>
            <a:endParaRPr lang="fr-FR" sz="1050" b="1" dirty="0"/>
          </a:p>
          <a:p>
            <a:r>
              <a:rPr lang="fr-FR" sz="1050" b="1" dirty="0"/>
              <a:t>2014 - 2017  - Auxiliaire de puériculture en néonatalogie  - CHU de Toulouse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Accompagner le nouveau-né et les parents dans les premiers jours suivant la naissance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Porter assistance aux parents dans les soins au nouveau-né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S’assurer du bien-être de la mère et du nouveau-né dans les premiers jours suivant la naissance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Porter conseils aux nouveaux parents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Effectuer les soins selon les prescriptions de l’équipe médicale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Assister la puéricultrice dans les soins aux nouveau-nés</a:t>
            </a:r>
            <a:br>
              <a:rPr lang="fr-FR" sz="1050" dirty="0"/>
            </a:br>
            <a:endParaRPr lang="fr-FR" sz="1050" dirty="0"/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9688" y="1743669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89103" y="3133341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90"/>
            <a:ext cx="2341563" cy="15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Respect des règles d’hygiène.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Assurer la sécurité des enfants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Surveillance de l’état de l’enfant et prise de mesures biométriques</a:t>
            </a:r>
            <a:br>
              <a:rPr lang="fr-FR" sz="1100" dirty="0"/>
            </a:br>
            <a:r>
              <a:rPr lang="fr-FR" sz="1100" dirty="0"/>
              <a:t>écoute active et communication avec l’enfant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Techniques de régulation et de résolution des conflits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1" y="6630512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059" y="7014170"/>
            <a:ext cx="2227256" cy="100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Bienveillante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Patience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Créative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Dynamique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Discrétion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7" y="81194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1" y="8548052"/>
            <a:ext cx="2246681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Natation, pour ma forme et mon endurance.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Missions Escape Game entre amis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0" y="8104847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54563" y="8454409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C6447C6-5CD1-3F62-7024-1BE951EBDEC8}"/>
              </a:ext>
            </a:extLst>
          </p:cNvPr>
          <p:cNvSpPr txBox="1"/>
          <p:nvPr/>
        </p:nvSpPr>
        <p:spPr>
          <a:xfrm>
            <a:off x="42400" y="8548052"/>
            <a:ext cx="4155933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Septembre 2013 - Juin 2014 : Diplôme d’Etat d’Auxiliaire de Puériculture (DEAP) - Institut de Formation, Recherche, Animation, Sanitaire et Social (</a:t>
            </a:r>
            <a:r>
              <a:rPr lang="fr-FR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Ifrass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) – Toulouse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2011 - 2013 : Diplôme d’Etat d’Aide Soignant (DEAS) : Institut de Formation, Recherche, Animation, Sanitaire et Social (</a:t>
            </a:r>
            <a:r>
              <a:rPr lang="fr-FR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Ifrass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) – Toulouse </a:t>
            </a:r>
          </a:p>
        </p:txBody>
      </p:sp>
      <p:pic>
        <p:nvPicPr>
          <p:cNvPr id="6" name="Image 5" descr="Une image contenant personne, femme, femelle&#10;&#10;Description générée automatiquement">
            <a:extLst>
              <a:ext uri="{FF2B5EF4-FFF2-40B4-BE49-F238E27FC236}">
                <a16:creationId xmlns:a16="http://schemas.microsoft.com/office/drawing/2014/main" id="{AF2310FE-DB50-E013-617D-AA64CE9FC44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742"/>
          <a:stretch/>
        </p:blipFill>
        <p:spPr>
          <a:xfrm>
            <a:off x="4409751" y="241888"/>
            <a:ext cx="2353812" cy="237112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803</TotalTime>
  <Words>419</Words>
  <Application>Microsoft Macintosh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36</cp:revision>
  <cp:lastPrinted>2022-05-25T13:38:42Z</cp:lastPrinted>
  <dcterms:created xsi:type="dcterms:W3CDTF">2022-05-25T13:38:28Z</dcterms:created>
  <dcterms:modified xsi:type="dcterms:W3CDTF">2022-08-12T14:27:49Z</dcterms:modified>
</cp:coreProperties>
</file>